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4"/>
  </p:sldMasterIdLst>
  <p:notesMasterIdLst>
    <p:notesMasterId r:id="rId12"/>
  </p:notesMasterIdLst>
  <p:handoutMasterIdLst>
    <p:handoutMasterId r:id="rId13"/>
  </p:handoutMasterIdLst>
  <p:sldIdLst>
    <p:sldId id="402" r:id="rId5"/>
    <p:sldId id="403" r:id="rId6"/>
    <p:sldId id="411" r:id="rId7"/>
    <p:sldId id="405" r:id="rId8"/>
    <p:sldId id="409" r:id="rId9"/>
    <p:sldId id="406" r:id="rId10"/>
    <p:sldId id="408" r:id="rId11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6A3D024-909B-3BC2-1496-FEEAB652808A}" name="Sher Dionisio" initials="" userId="S::Sher.Dionisio@teksystemsgs.com::02daa716-9709-4d47-a153-1943ce1675c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B3ECA4-A71E-41A9-9207-64CF6B9847BE}" v="20" dt="2025-11-05T19:10:39.335"/>
    <p1510:client id="{9000FD9F-BDA4-486D-B2C8-EFCD35A73DD4}" v="135" dt="2025-11-05T20:16:08.606"/>
  </p1510:revLst>
</p1510:revInfo>
</file>

<file path=ppt/tableStyles.xml><?xml version="1.0" encoding="utf-8"?>
<a:tblStyleLst xmlns:a="http://schemas.openxmlformats.org/drawingml/2006/main" def="{912C8C85-51F0-491E-9774-3900AFEF0FD7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27" autoAdjust="0"/>
    <p:restoredTop sz="87651" autoAdjust="0"/>
  </p:normalViewPr>
  <p:slideViewPr>
    <p:cSldViewPr snapToGrid="0">
      <p:cViewPr varScale="1">
        <p:scale>
          <a:sx n="85" d="100"/>
          <a:sy n="85" d="100"/>
        </p:scale>
        <p:origin x="492" y="3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90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 varScale="1">
        <p:scale>
          <a:sx n="106" d="100"/>
          <a:sy n="106" d="100"/>
        </p:scale>
        <p:origin x="4134" y="1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15" b="0" i="0" u="none" strike="noStrike" kern="1200" cap="all" spc="0" baseline="0">
                <a:gradFill>
                  <a:gsLst>
                    <a:gs pos="0">
                      <a:schemeClr val="dk1">
                        <a:lumMod val="50000"/>
                        <a:lumOff val="50000"/>
                      </a:schemeClr>
                    </a:gs>
                    <a:gs pos="100000">
                      <a:schemeClr val="dk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pPr>
            <a:r>
              <a:rPr lang="uk-UA"/>
              <a:t>Результати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15" b="0" i="0" u="none" strike="noStrike" kern="1200" cap="all" spc="0" baseline="0">
              <a:gradFill>
                <a:gsLst>
                  <a:gs pos="0">
                    <a:schemeClr val="dk1">
                      <a:lumMod val="50000"/>
                      <a:lumOff val="50000"/>
                    </a:schemeClr>
                  </a:gs>
                  <a:gs pos="100000">
                    <a:schemeClr val="dk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2 квартал</c:v>
                </c:pt>
              </c:strCache>
            </c:strRef>
          </c:tx>
          <c:spPr>
            <a:ln w="19050" cap="rnd" cmpd="sng" algn="ctr">
              <a:solidFill>
                <a:schemeClr val="accent1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Аркуш1!$A$2:$A$4</c:f>
              <c:strCache>
                <c:ptCount val="3"/>
                <c:pt idx="0">
                  <c:v>Дохід</c:v>
                </c:pt>
                <c:pt idx="1">
                  <c:v>Витрати</c:v>
                </c:pt>
                <c:pt idx="2">
                  <c:v>Прибуток</c:v>
                </c:pt>
              </c:strCache>
            </c:strRef>
          </c:cat>
          <c:val>
            <c:numRef>
              <c:f>Аркуш1!$B$2:$B$4</c:f>
              <c:numCache>
                <c:formatCode>General</c:formatCode>
                <c:ptCount val="3"/>
                <c:pt idx="0">
                  <c:v>1600000</c:v>
                </c:pt>
                <c:pt idx="1">
                  <c:v>1000000</c:v>
                </c:pt>
                <c:pt idx="2">
                  <c:v>100000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8F-4554-A463-94D3CB848ABE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3 квартал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Аркуш1!$A$2:$A$4</c:f>
              <c:strCache>
                <c:ptCount val="3"/>
                <c:pt idx="0">
                  <c:v>Дохід</c:v>
                </c:pt>
                <c:pt idx="1">
                  <c:v>Витрати</c:v>
                </c:pt>
                <c:pt idx="2">
                  <c:v>Прибуток</c:v>
                </c:pt>
              </c:strCache>
            </c:strRef>
          </c:cat>
          <c:val>
            <c:numRef>
              <c:f>Аркуш1!$C$2:$C$4</c:f>
              <c:numCache>
                <c:formatCode>General</c:formatCode>
                <c:ptCount val="3"/>
                <c:pt idx="0">
                  <c:v>2500000</c:v>
                </c:pt>
                <c:pt idx="1">
                  <c:v>1200000</c:v>
                </c:pt>
                <c:pt idx="2">
                  <c:v>1000000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8F-4554-A463-94D3CB848ABE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4 квартал</c:v>
                </c:pt>
              </c:strCache>
            </c:strRef>
          </c:tx>
          <c:spPr>
            <a:ln w="19050" cap="rnd" cmpd="sng" algn="ctr">
              <a:solidFill>
                <a:schemeClr val="accent3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Аркуш1!$A$2:$A$4</c:f>
              <c:strCache>
                <c:ptCount val="3"/>
                <c:pt idx="0">
                  <c:v>Дохід</c:v>
                </c:pt>
                <c:pt idx="1">
                  <c:v>Витрати</c:v>
                </c:pt>
                <c:pt idx="2">
                  <c:v>Прибуток</c:v>
                </c:pt>
              </c:strCache>
            </c:strRef>
          </c:cat>
          <c:val>
            <c:numRef>
              <c:f>Аркуш1!$D$2:$D$4</c:f>
              <c:numCache>
                <c:formatCode>General</c:formatCode>
                <c:ptCount val="3"/>
                <c:pt idx="0">
                  <c:v>2200000</c:v>
                </c:pt>
                <c:pt idx="1">
                  <c:v>140000</c:v>
                </c:pt>
                <c:pt idx="2">
                  <c:v>800000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C8F-4554-A463-94D3CB848AB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07998320"/>
        <c:axId val="1208006480"/>
      </c:lineChart>
      <c:catAx>
        <c:axId val="120799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3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208006480"/>
        <c:crosses val="autoZero"/>
        <c:auto val="1"/>
        <c:lblAlgn val="ctr"/>
        <c:lblOffset val="100"/>
        <c:noMultiLvlLbl val="0"/>
      </c:catAx>
      <c:valAx>
        <c:axId val="12080064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07998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cs:styleClr val="auto"/>
    </cs:fontRef>
    <cs:spPr/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915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54ACDB4-642F-4F82-9C8D-2DC384BF8F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ABB06E6-7341-4F07-8285-8B35565B99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pPr rtl="0"/>
            <a:fld id="{41CC4456-0E88-4EB2-8FDA-8240F984B54A}" type="datetimeFigureOut">
              <a:rPr lang="ru-RU" smtClean="0"/>
              <a:t>06.11.2025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2C88C94-6E7C-4506-82BE-23DAD04DCE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5A5C082-911A-46EA-8DF6-A63F9F9E0A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DC3086C9-2826-46AE-BD8E-F12CB3F9C8B4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5910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pPr rtl="0"/>
            <a:fld id="{AE5E9994-CBF9-4364-B2D1-761774B9F53C}" type="datetimeFigureOut">
              <a:rPr lang="ru-RU" smtClean="0"/>
              <a:t>06.11.2025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0FAD0BC5-116C-42CF-8B28-245F66D5066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818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Завдання:</a:t>
            </a:r>
          </a:p>
          <a:p>
            <a:pPr rtl="0"/>
            <a:r>
              <a:rPr lang="ru-RU"/>
              <a:t>1. Додайте анімації з категорії «Вхід» до заголовків таким чином, щоб спочатку на екрані з’явився основний заголовок, а потім додатковий.</a:t>
            </a:r>
          </a:p>
          <a:p>
            <a:pPr rtl="0"/>
            <a:r>
              <a:rPr lang="ru-RU"/>
              <a:t>2. Запустіть анімації відразу після початку показу слайда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0FAD0BC5-116C-42CF-8B28-245F66D5066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6470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Завдання:</a:t>
            </a:r>
          </a:p>
          <a:p>
            <a:pPr marL="228600" indent="-228600" rtl="0">
              <a:buAutoNum type="arabicPeriod"/>
            </a:pPr>
            <a:r>
              <a:rPr lang="ru-RU"/>
              <a:t>Додайте анімацію «Вхід - Випливання» до заголовка таким чином, щоб він випливав зверху вниз.</a:t>
            </a:r>
          </a:p>
          <a:p>
            <a:pPr marL="228600" indent="-228600" rtl="0">
              <a:buAutoNum type="arabicPeriod"/>
            </a:pPr>
            <a:r>
              <a:rPr lang="ru-RU"/>
              <a:t>Запустіть анімацію заголовка відразу після початку показу слайду.</a:t>
            </a:r>
          </a:p>
          <a:p>
            <a:pPr marL="228600" indent="-228600" rtl="0">
              <a:buAutoNum type="arabicPeriod"/>
            </a:pPr>
            <a:r>
              <a:rPr lang="ru-RU"/>
              <a:t>Додайте анімацію «Вхід - Випливання» до пунктів списку таким чином, щоб вони випливали знизу вверх.</a:t>
            </a:r>
          </a:p>
          <a:p>
            <a:pPr marL="228600" indent="-228600" rtl="0">
              <a:buAutoNum type="arabicPeriod"/>
            </a:pPr>
            <a:r>
              <a:rPr lang="ru-RU"/>
              <a:t>Встановіть час показу анімації для пунктів списку 0,5 секунд.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0FAD0BC5-116C-42CF-8B28-245F66D50665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727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Завдання:</a:t>
            </a:r>
          </a:p>
          <a:p>
            <a:pPr marL="228600" indent="-228600" rtl="0">
              <a:buAutoNum type="arabicPeriod"/>
            </a:pPr>
            <a:r>
              <a:rPr lang="ru-RU"/>
              <a:t>Додайте анімацію «Вихід – Спадання» до текстових блоків на слайді. </a:t>
            </a:r>
          </a:p>
          <a:p>
            <a:pPr marL="228600" indent="-228600" rtl="0">
              <a:buAutoNum type="arabicPeriod"/>
            </a:pPr>
            <a:r>
              <a:rPr lang="ru-RU"/>
              <a:t>Залиште запуск анімації за кліком.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0FAD0BC5-116C-42CF-8B28-245F66D50665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018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Завдання:</a:t>
            </a:r>
          </a:p>
          <a:p>
            <a:pPr marL="228600" indent="-228600" rtl="0">
              <a:buAutoNum type="arabicPeriod"/>
            </a:pPr>
            <a:r>
              <a:rPr lang="ru-RU"/>
              <a:t>Додайте анімацію «Вхід - Виліт» до блоку «Дослідження ринку» таким чином, щоб він вилітав зверху вниз.</a:t>
            </a:r>
          </a:p>
          <a:p>
            <a:pPr marL="228600" indent="-228600" rtl="0">
              <a:buAutoNum type="arabicPeriod"/>
            </a:pPr>
            <a:r>
              <a:rPr lang="ru-RU"/>
              <a:t>Додайте анімацію «Вхід - Вицвітання» до лінії, яка приєднує блок «Дослідження ринку».</a:t>
            </a:r>
          </a:p>
          <a:p>
            <a:pPr marL="228600" indent="-228600" rtl="0">
              <a:buAutoNum type="arabicPeriod"/>
            </a:pPr>
            <a:r>
              <a:rPr lang="ru-RU"/>
              <a:t>Додайте аналогічні анімації до всіх блоків та ліній, які їх приєднують.</a:t>
            </a:r>
          </a:p>
          <a:p>
            <a:pPr marL="228600" indent="-228600" rtl="0">
              <a:buAutoNum type="arabicPeriod"/>
            </a:pPr>
            <a:r>
              <a:rPr lang="ru-RU"/>
              <a:t>Застосуйте до всіх анімацій тип запуску «Запустити після попереднього».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0FAD0BC5-116C-42CF-8B28-245F66D50665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654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Завдання:</a:t>
            </a:r>
          </a:p>
          <a:p>
            <a:pPr marL="228600" indent="-228600" rtl="0">
              <a:buAutoNum type="arabicPeriod"/>
            </a:pPr>
            <a:r>
              <a:rPr lang="ru-RU"/>
              <a:t>Додайте анімацію «Вхід – Виліт» до діаграми.</a:t>
            </a:r>
          </a:p>
          <a:p>
            <a:pPr marL="228600" indent="-228600" rtl="0">
              <a:buAutoNum type="arabicPeriod"/>
            </a:pPr>
            <a:r>
              <a:rPr lang="ru-RU"/>
              <a:t>Анімуйте діаграму в режимі «За рядами».</a:t>
            </a:r>
          </a:p>
          <a:p>
            <a:pPr marL="228600" indent="-228600" rtl="0">
              <a:buAutoNum type="arabicPeriod"/>
            </a:pPr>
            <a:r>
              <a:rPr lang="ru-RU"/>
              <a:t>Вимкніть опцію «Почати анімацію з відображення фону діаграми»</a:t>
            </a:r>
          </a:p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0FAD0BC5-116C-42CF-8B28-245F66D50665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848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Завдання:</a:t>
            </a:r>
          </a:p>
          <a:p>
            <a:pPr marL="228600" indent="-228600" rtl="0">
              <a:buAutoNum type="arabicPeriod"/>
            </a:pPr>
            <a:r>
              <a:rPr lang="ru-RU"/>
              <a:t>Додайте анімацію «Шляхи переміщення - Лінії» до елементів списку.</a:t>
            </a:r>
          </a:p>
          <a:p>
            <a:pPr marL="228600" indent="-228600" rtl="0">
              <a:buAutoNum type="arabicPeriod"/>
            </a:pPr>
            <a:r>
              <a:rPr lang="ru-RU"/>
              <a:t>Налаштуйте шлях переміщення таким чином, щоб елементи списку переміщувалися вправо в розділ «Зроблено».</a:t>
            </a:r>
          </a:p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0FAD0BC5-116C-42CF-8B28-245F66D50665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5392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Завдання:</a:t>
            </a:r>
          </a:p>
          <a:p>
            <a:pPr marL="228600" indent="-228600" rtl="0">
              <a:buAutoNum type="arabicPeriod"/>
            </a:pPr>
            <a:r>
              <a:rPr lang="ru-RU"/>
              <a:t>Додайте анімацію «Виокремлення – Імпульс» до списку та таблиці на слайді.</a:t>
            </a:r>
            <a:endParaRPr lang="ru-RU" dirty="0"/>
          </a:p>
          <a:p>
            <a:pPr marL="228600" indent="-228600" rtl="0">
              <a:buAutoNum type="arabicPeriod"/>
            </a:pPr>
            <a:r>
              <a:rPr lang="ru-RU"/>
              <a:t>Додайте до анімацій тригери, щоб анімація спрацьовувала при натисканні на відповідний елемент.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0FAD0BC5-116C-42CF-8B28-245F66D50665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7075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Графический объект 5">
            <a:extLst>
              <a:ext uri="{FF2B5EF4-FFF2-40B4-BE49-F238E27FC236}">
                <a16:creationId xmlns:a16="http://schemas.microsoft.com/office/drawing/2014/main" id="{3E68AC08-60AB-59E0-DA8F-498C9F26A0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393" t="46146"/>
          <a:stretch>
            <a:fillRect/>
          </a:stretch>
        </p:blipFill>
        <p:spPr>
          <a:xfrm rot="10431885">
            <a:off x="8397863" y="4155450"/>
            <a:ext cx="3961007" cy="2910382"/>
          </a:xfrm>
          <a:custGeom>
            <a:avLst/>
            <a:gdLst>
              <a:gd name="connsiteX0" fmla="*/ 0 w 3961007"/>
              <a:gd name="connsiteY0" fmla="*/ 2910382 h 2910382"/>
              <a:gd name="connsiteX1" fmla="*/ 312841 w 3961007"/>
              <a:gd name="connsiteY1" fmla="*/ 0 h 2910382"/>
              <a:gd name="connsiteX2" fmla="*/ 3961007 w 3961007"/>
              <a:gd name="connsiteY2" fmla="*/ 392147 h 2910382"/>
              <a:gd name="connsiteX3" fmla="*/ 3961007 w 3961007"/>
              <a:gd name="connsiteY3" fmla="*/ 2910382 h 2910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61007" h="2910382">
                <a:moveTo>
                  <a:pt x="0" y="2910382"/>
                </a:moveTo>
                <a:lnTo>
                  <a:pt x="312841" y="0"/>
                </a:lnTo>
                <a:lnTo>
                  <a:pt x="3961007" y="392147"/>
                </a:lnTo>
                <a:lnTo>
                  <a:pt x="3961007" y="2910382"/>
                </a:lnTo>
                <a:close/>
              </a:path>
            </a:pathLst>
          </a:custGeom>
        </p:spPr>
      </p:pic>
      <p:pic>
        <p:nvPicPr>
          <p:cNvPr id="7" name="Графический объект 6">
            <a:extLst>
              <a:ext uri="{FF2B5EF4-FFF2-40B4-BE49-F238E27FC236}">
                <a16:creationId xmlns:a16="http://schemas.microsoft.com/office/drawing/2014/main" id="{2CCAAD79-0F28-E27E-3415-F91C82E2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3130" r="12599" b="51253"/>
          <a:stretch>
            <a:fillRect/>
          </a:stretch>
        </p:blipFill>
        <p:spPr>
          <a:xfrm rot="13235627">
            <a:off x="6807312" y="-837779"/>
            <a:ext cx="7519564" cy="3715398"/>
          </a:xfrm>
          <a:custGeom>
            <a:avLst/>
            <a:gdLst>
              <a:gd name="connsiteX0" fmla="*/ 7519564 w 7519564"/>
              <a:gd name="connsiteY0" fmla="*/ 0 h 3715398"/>
              <a:gd name="connsiteX1" fmla="*/ 3183782 w 7519564"/>
              <a:gd name="connsiteY1" fmla="*/ 3715398 h 3715398"/>
              <a:gd name="connsiteX2" fmla="*/ 0 w 7519564"/>
              <a:gd name="connsiteY2" fmla="*/ 0 h 3715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19564" h="3715398">
                <a:moveTo>
                  <a:pt x="7519564" y="0"/>
                </a:moveTo>
                <a:lnTo>
                  <a:pt x="3183782" y="3715398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8" name="Графический объект 7">
            <a:extLst>
              <a:ext uri="{FF2B5EF4-FFF2-40B4-BE49-F238E27FC236}">
                <a16:creationId xmlns:a16="http://schemas.microsoft.com/office/drawing/2014/main" id="{841BBD38-60F1-DEF8-CA7D-5DB3E2D5E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t="80069"/>
          <a:stretch>
            <a:fillRect/>
          </a:stretch>
        </p:blipFill>
        <p:spPr>
          <a:xfrm rot="10800000">
            <a:off x="-238765" y="5718856"/>
            <a:ext cx="7493958" cy="1151336"/>
          </a:xfrm>
          <a:custGeom>
            <a:avLst/>
            <a:gdLst>
              <a:gd name="connsiteX0" fmla="*/ 7493958 w 7493958"/>
              <a:gd name="connsiteY0" fmla="*/ 1151336 h 1151336"/>
              <a:gd name="connsiteX1" fmla="*/ 0 w 7493958"/>
              <a:gd name="connsiteY1" fmla="*/ 1151336 h 1151336"/>
              <a:gd name="connsiteX2" fmla="*/ 0 w 7493958"/>
              <a:gd name="connsiteY2" fmla="*/ 0 h 1151336"/>
              <a:gd name="connsiteX3" fmla="*/ 7493958 w 7493958"/>
              <a:gd name="connsiteY3" fmla="*/ 0 h 1151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3958" h="1151336">
                <a:moveTo>
                  <a:pt x="7493958" y="1151336"/>
                </a:moveTo>
                <a:lnTo>
                  <a:pt x="0" y="1151336"/>
                </a:lnTo>
                <a:lnTo>
                  <a:pt x="0" y="0"/>
                </a:lnTo>
                <a:lnTo>
                  <a:pt x="7493958" y="0"/>
                </a:lnTo>
                <a:close/>
              </a:path>
            </a:pathLst>
          </a:custGeom>
        </p:spPr>
      </p:pic>
      <p:pic>
        <p:nvPicPr>
          <p:cNvPr id="9" name="Графический объект 8">
            <a:extLst>
              <a:ext uri="{FF2B5EF4-FFF2-40B4-BE49-F238E27FC236}">
                <a16:creationId xmlns:a16="http://schemas.microsoft.com/office/drawing/2014/main" id="{CEE6B663-76A9-99E3-003F-54C0C9C75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r="22607" b="41886"/>
          <a:stretch>
            <a:fillRect/>
          </a:stretch>
        </p:blipFill>
        <p:spPr>
          <a:xfrm rot="7076154">
            <a:off x="-2918822" y="602036"/>
            <a:ext cx="7976987" cy="4617239"/>
          </a:xfrm>
          <a:custGeom>
            <a:avLst/>
            <a:gdLst>
              <a:gd name="connsiteX0" fmla="*/ 0 w 7976987"/>
              <a:gd name="connsiteY0" fmla="*/ 999998 h 4617239"/>
              <a:gd name="connsiteX1" fmla="*/ 0 w 7976987"/>
              <a:gd name="connsiteY1" fmla="*/ 0 h 4617239"/>
              <a:gd name="connsiteX2" fmla="*/ 7232280 w 7976987"/>
              <a:gd name="connsiteY2" fmla="*/ 0 h 4617239"/>
              <a:gd name="connsiteX3" fmla="*/ 7976987 w 7976987"/>
              <a:gd name="connsiteY3" fmla="*/ 1404379 h 4617239"/>
              <a:gd name="connsiteX4" fmla="*/ 1918134 w 7976987"/>
              <a:gd name="connsiteY4" fmla="*/ 4617239 h 461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76987" h="4617239">
                <a:moveTo>
                  <a:pt x="0" y="999998"/>
                </a:moveTo>
                <a:lnTo>
                  <a:pt x="0" y="0"/>
                </a:lnTo>
                <a:lnTo>
                  <a:pt x="7232280" y="0"/>
                </a:lnTo>
                <a:lnTo>
                  <a:pt x="7976987" y="1404379"/>
                </a:lnTo>
                <a:lnTo>
                  <a:pt x="1918134" y="4617239"/>
                </a:lnTo>
                <a:close/>
              </a:path>
            </a:pathLst>
          </a:custGeom>
        </p:spPr>
      </p:pic>
      <p:sp>
        <p:nvSpPr>
          <p:cNvPr id="10" name="Полилиния 8">
            <a:extLst>
              <a:ext uri="{FF2B5EF4-FFF2-40B4-BE49-F238E27FC236}">
                <a16:creationId xmlns:a16="http://schemas.microsoft.com/office/drawing/2014/main" id="{94A85E6B-D9D6-122C-BE65-44FDAEAF0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67895" y="0"/>
            <a:ext cx="2938406" cy="614238"/>
          </a:xfrm>
          <a:custGeom>
            <a:avLst/>
            <a:gdLst>
              <a:gd name="connsiteX0" fmla="*/ 0 w 2938406"/>
              <a:gd name="connsiteY0" fmla="*/ 0 h 614238"/>
              <a:gd name="connsiteX1" fmla="*/ 2938406 w 2938406"/>
              <a:gd name="connsiteY1" fmla="*/ 0 h 614238"/>
              <a:gd name="connsiteX2" fmla="*/ 2930135 w 2938406"/>
              <a:gd name="connsiteY2" fmla="*/ 9100 h 614238"/>
              <a:gd name="connsiteX3" fmla="*/ 1469203 w 2938406"/>
              <a:gd name="connsiteY3" fmla="*/ 614238 h 614238"/>
              <a:gd name="connsiteX4" fmla="*/ 8271 w 2938406"/>
              <a:gd name="connsiteY4" fmla="*/ 9100 h 61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8406" h="614238">
                <a:moveTo>
                  <a:pt x="0" y="0"/>
                </a:moveTo>
                <a:lnTo>
                  <a:pt x="2938406" y="0"/>
                </a:lnTo>
                <a:lnTo>
                  <a:pt x="2930135" y="9100"/>
                </a:lnTo>
                <a:cubicBezTo>
                  <a:pt x="2556250" y="382985"/>
                  <a:pt x="2039733" y="614238"/>
                  <a:pt x="1469203" y="614238"/>
                </a:cubicBezTo>
                <a:cubicBezTo>
                  <a:pt x="898674" y="614238"/>
                  <a:pt x="382156" y="382985"/>
                  <a:pt x="8271" y="91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sp>
        <p:nvSpPr>
          <p:cNvPr id="12" name="Арка из кубиков 11">
            <a:extLst>
              <a:ext uri="{FF2B5EF4-FFF2-40B4-BE49-F238E27FC236}">
                <a16:creationId xmlns:a16="http://schemas.microsoft.com/office/drawing/2014/main" id="{F0363563-C230-8255-8A77-C6F5DC02E1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76131-1AAA-1028-5EA8-E8A5703C3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5924" y="1463040"/>
            <a:ext cx="10360152" cy="4471416"/>
          </a:xfrm>
        </p:spPr>
        <p:txBody>
          <a:bodyPr rtlCol="0">
            <a:noAutofit/>
          </a:bodyPr>
          <a:lstStyle>
            <a:lvl1pPr algn="ctr">
              <a:lnSpc>
                <a:spcPct val="75000"/>
              </a:lnSpc>
              <a:defRPr lang="ru-RU" sz="5400" cap="all" spc="60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</p:spTree>
    <p:extLst>
      <p:ext uri="{BB962C8B-B14F-4D97-AF65-F5344CB8AC3E}">
        <p14:creationId xmlns:p14="http://schemas.microsoft.com/office/powerpoint/2010/main" val="142376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FBD2995-6344-0C11-3D12-6B4C7A5F2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21979" y="834643"/>
            <a:ext cx="55689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9372" y="536983"/>
            <a:ext cx="4987598" cy="1806163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>
              <a:defRPr lang="ru-RU" sz="3200" spc="3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  <p:sp>
        <p:nvSpPr>
          <p:cNvPr id="12" name="Заполнитель таблицы 11">
            <a:extLst>
              <a:ext uri="{FF2B5EF4-FFF2-40B4-BE49-F238E27FC236}">
                <a16:creationId xmlns:a16="http://schemas.microsoft.com/office/drawing/2014/main" id="{23945778-2B6F-930D-51C8-417685BC4E19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698376" y="2366300"/>
            <a:ext cx="10791949" cy="3587750"/>
          </a:xfrm>
        </p:spPr>
        <p:txBody>
          <a:bodyPr rtlCol="0"/>
          <a:lstStyle>
            <a:lvl1pPr>
              <a:defRPr lang="ru-RU"/>
            </a:lvl1pPr>
          </a:lstStyle>
          <a:p>
            <a:pPr rtl="0"/>
            <a:r>
              <a:rPr lang="ru-RU"/>
              <a:t>Щелкните значок, чтобы добавить таблицу</a:t>
            </a:r>
          </a:p>
        </p:txBody>
      </p:sp>
    </p:spTree>
    <p:extLst>
      <p:ext uri="{BB962C8B-B14F-4D97-AF65-F5344CB8AC3E}">
        <p14:creationId xmlns:p14="http://schemas.microsoft.com/office/powerpoint/2010/main" val="129981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20">
            <a:extLst>
              <a:ext uri="{FF2B5EF4-FFF2-40B4-BE49-F238E27FC236}">
                <a16:creationId xmlns:a16="http://schemas.microsoft.com/office/drawing/2014/main" id="{5E0168A1-8EA7-E075-A0E3-CC98D3A7A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45460" y="5586515"/>
            <a:ext cx="1218019" cy="1324951"/>
          </a:xfrm>
          <a:custGeom>
            <a:avLst/>
            <a:gdLst>
              <a:gd name="connsiteX0" fmla="*/ 1218019 w 1218019"/>
              <a:gd name="connsiteY0" fmla="*/ 0 h 1324951"/>
              <a:gd name="connsiteX1" fmla="*/ 0 w 1218019"/>
              <a:gd name="connsiteY1" fmla="*/ 0 h 1324951"/>
              <a:gd name="connsiteX2" fmla="*/ 0 w 1218019"/>
              <a:gd name="connsiteY2" fmla="*/ 1324951 h 1324951"/>
              <a:gd name="connsiteX3" fmla="*/ 44025 w 1218019"/>
              <a:gd name="connsiteY3" fmla="*/ 1308837 h 1324951"/>
              <a:gd name="connsiteX4" fmla="*/ 1213001 w 1218019"/>
              <a:gd name="connsiteY4" fmla="*/ 19515 h 132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019" h="1324951">
                <a:moveTo>
                  <a:pt x="1218019" y="0"/>
                </a:moveTo>
                <a:lnTo>
                  <a:pt x="0" y="0"/>
                </a:lnTo>
                <a:lnTo>
                  <a:pt x="0" y="1324951"/>
                </a:lnTo>
                <a:lnTo>
                  <a:pt x="44025" y="1308837"/>
                </a:lnTo>
                <a:cubicBezTo>
                  <a:pt x="600182" y="1073602"/>
                  <a:pt x="1031901" y="601768"/>
                  <a:pt x="1213001" y="19515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sp>
        <p:nvSpPr>
          <p:cNvPr id="10" name="Полилиния 15">
            <a:extLst>
              <a:ext uri="{FF2B5EF4-FFF2-40B4-BE49-F238E27FC236}">
                <a16:creationId xmlns:a16="http://schemas.microsoft.com/office/drawing/2014/main" id="{235F4B08-36B8-4D96-46A3-640589F2B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442520" y="-450526"/>
            <a:ext cx="1018073" cy="1919124"/>
          </a:xfrm>
          <a:custGeom>
            <a:avLst/>
            <a:gdLst>
              <a:gd name="connsiteX0" fmla="*/ 1018073 w 1018073"/>
              <a:gd name="connsiteY0" fmla="*/ 1919124 h 1919124"/>
              <a:gd name="connsiteX1" fmla="*/ 1018073 w 1018073"/>
              <a:gd name="connsiteY1" fmla="*/ 0 h 1919124"/>
              <a:gd name="connsiteX2" fmla="*/ 860680 w 1018073"/>
              <a:gd name="connsiteY2" fmla="*/ 92033 h 1919124"/>
              <a:gd name="connsiteX3" fmla="*/ 45685 w 1018073"/>
              <a:gd name="connsiteY3" fmla="*/ 1217247 h 1919124"/>
              <a:gd name="connsiteX4" fmla="*/ 29068 w 1018073"/>
              <a:gd name="connsiteY4" fmla="*/ 1808525 h 1919124"/>
              <a:gd name="connsiteX5" fmla="*/ 59967 w 1018073"/>
              <a:gd name="connsiteY5" fmla="*/ 1919124 h 1919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8073" h="1919124">
                <a:moveTo>
                  <a:pt x="1018073" y="1919124"/>
                </a:moveTo>
                <a:lnTo>
                  <a:pt x="1018073" y="0"/>
                </a:lnTo>
                <a:lnTo>
                  <a:pt x="860680" y="92033"/>
                </a:lnTo>
                <a:cubicBezTo>
                  <a:pt x="468017" y="356206"/>
                  <a:pt x="159674" y="774823"/>
                  <a:pt x="45685" y="1217247"/>
                </a:cubicBezTo>
                <a:cubicBezTo>
                  <a:pt x="-9143" y="1412111"/>
                  <a:pt x="-14542" y="1615180"/>
                  <a:pt x="29068" y="1808525"/>
                </a:cubicBezTo>
                <a:lnTo>
                  <a:pt x="59967" y="1919124"/>
                </a:lnTo>
                <a:close/>
              </a:path>
            </a:pathLst>
          </a:custGeom>
          <a:solidFill>
            <a:schemeClr val="accent5"/>
          </a:solidFill>
          <a:ln w="2027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олилиния: Фигура 4">
            <a:extLst>
              <a:ext uri="{FF2B5EF4-FFF2-40B4-BE49-F238E27FC236}">
                <a16:creationId xmlns:a16="http://schemas.microsoft.com/office/drawing/2014/main" id="{71E3A63B-01EF-B3B1-F861-1BBC4411F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10243539" y="-1"/>
            <a:ext cx="1948461" cy="1453974"/>
          </a:xfrm>
          <a:custGeom>
            <a:avLst/>
            <a:gdLst>
              <a:gd name="connsiteX0" fmla="*/ 0 w 1948461"/>
              <a:gd name="connsiteY0" fmla="*/ 0 h 1453974"/>
              <a:gd name="connsiteX1" fmla="*/ 32434 w 1948461"/>
              <a:gd name="connsiteY1" fmla="*/ 41394 h 1453974"/>
              <a:gd name="connsiteX2" fmla="*/ 611626 w 1948461"/>
              <a:gd name="connsiteY2" fmla="*/ 508597 h 1453974"/>
              <a:gd name="connsiteX3" fmla="*/ 1902163 w 1948461"/>
              <a:gd name="connsiteY3" fmla="*/ 1370646 h 1453974"/>
              <a:gd name="connsiteX4" fmla="*/ 1948461 w 1948461"/>
              <a:gd name="connsiteY4" fmla="*/ 1453974 h 1453974"/>
              <a:gd name="connsiteX5" fmla="*/ 0 w 1948461"/>
              <a:gd name="connsiteY5" fmla="*/ 1453974 h 1453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48461" h="1453974">
                <a:moveTo>
                  <a:pt x="0" y="0"/>
                </a:moveTo>
                <a:lnTo>
                  <a:pt x="32434" y="41394"/>
                </a:lnTo>
                <a:cubicBezTo>
                  <a:pt x="190803" y="222210"/>
                  <a:pt x="377048" y="387079"/>
                  <a:pt x="611626" y="508597"/>
                </a:cubicBezTo>
                <a:cubicBezTo>
                  <a:pt x="1000743" y="710195"/>
                  <a:pt x="1598725" y="895624"/>
                  <a:pt x="1902163" y="1370646"/>
                </a:cubicBezTo>
                <a:lnTo>
                  <a:pt x="1948461" y="1453974"/>
                </a:lnTo>
                <a:lnTo>
                  <a:pt x="0" y="1453974"/>
                </a:lnTo>
                <a:close/>
              </a:path>
            </a:pathLst>
          </a:custGeom>
          <a:solidFill>
            <a:schemeClr val="accent1"/>
          </a:solidFill>
          <a:ln w="150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/>
          </a:p>
        </p:txBody>
      </p:sp>
      <p:sp>
        <p:nvSpPr>
          <p:cNvPr id="15" name="Полилиния: Фигура 5">
            <a:extLst>
              <a:ext uri="{FF2B5EF4-FFF2-40B4-BE49-F238E27FC236}">
                <a16:creationId xmlns:a16="http://schemas.microsoft.com/office/drawing/2014/main" id="{D93AB7B1-DA47-81AC-9BD3-0767E499E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7248231" y="5855618"/>
            <a:ext cx="4943770" cy="1002382"/>
          </a:xfrm>
          <a:custGeom>
            <a:avLst/>
            <a:gdLst>
              <a:gd name="connsiteX0" fmla="*/ 0 w 4943770"/>
              <a:gd name="connsiteY0" fmla="*/ 0 h 1002382"/>
              <a:gd name="connsiteX1" fmla="*/ 4943770 w 4943770"/>
              <a:gd name="connsiteY1" fmla="*/ 0 h 1002382"/>
              <a:gd name="connsiteX2" fmla="*/ 4906928 w 4943770"/>
              <a:gd name="connsiteY2" fmla="*/ 44581 h 1002382"/>
              <a:gd name="connsiteX3" fmla="*/ 2525640 w 4943770"/>
              <a:gd name="connsiteY3" fmla="*/ 241508 h 1002382"/>
              <a:gd name="connsiteX4" fmla="*/ 1667268 w 4943770"/>
              <a:gd name="connsiteY4" fmla="*/ 163732 h 1002382"/>
              <a:gd name="connsiteX5" fmla="*/ 1317749 w 4943770"/>
              <a:gd name="connsiteY5" fmla="*/ 293864 h 1002382"/>
              <a:gd name="connsiteX6" fmla="*/ 75310 w 4943770"/>
              <a:gd name="connsiteY6" fmla="*/ 989292 h 1002382"/>
              <a:gd name="connsiteX7" fmla="*/ 0 w 4943770"/>
              <a:gd name="connsiteY7" fmla="*/ 1002382 h 1002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3770" h="1002382">
                <a:moveTo>
                  <a:pt x="0" y="0"/>
                </a:moveTo>
                <a:lnTo>
                  <a:pt x="4943770" y="0"/>
                </a:lnTo>
                <a:lnTo>
                  <a:pt x="4906928" y="44581"/>
                </a:lnTo>
                <a:cubicBezTo>
                  <a:pt x="4311119" y="665259"/>
                  <a:pt x="3275391" y="550750"/>
                  <a:pt x="2525640" y="241508"/>
                </a:cubicBezTo>
                <a:cubicBezTo>
                  <a:pt x="2174456" y="97448"/>
                  <a:pt x="1956229" y="100710"/>
                  <a:pt x="1667268" y="163732"/>
                </a:cubicBezTo>
                <a:cubicBezTo>
                  <a:pt x="1546867" y="189990"/>
                  <a:pt x="1429272" y="233773"/>
                  <a:pt x="1317749" y="293864"/>
                </a:cubicBezTo>
                <a:cubicBezTo>
                  <a:pt x="1050964" y="428937"/>
                  <a:pt x="614633" y="864100"/>
                  <a:pt x="75310" y="989292"/>
                </a:cubicBezTo>
                <a:lnTo>
                  <a:pt x="0" y="1002382"/>
                </a:lnTo>
                <a:close/>
              </a:path>
            </a:pathLst>
          </a:custGeom>
          <a:solidFill>
            <a:schemeClr val="accent6"/>
          </a:solidFill>
          <a:ln w="34826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/>
          </a:p>
        </p:txBody>
      </p: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8762" y="914400"/>
            <a:ext cx="5870448" cy="502920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lnSpc>
                <a:spcPct val="75000"/>
              </a:lnSpc>
              <a:defRPr lang="ru-RU" sz="5400" cap="all" spc="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BDDF44C2-2412-E9A3-C652-50DB0A36331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4943475" cy="6858000"/>
          </a:xfrm>
          <a:custGeom>
            <a:avLst/>
            <a:gdLst>
              <a:gd name="connsiteX0" fmla="*/ 1911118 w 4943475"/>
              <a:gd name="connsiteY0" fmla="*/ 0 h 6858000"/>
              <a:gd name="connsiteX1" fmla="*/ 4943475 w 4943475"/>
              <a:gd name="connsiteY1" fmla="*/ 0 h 6858000"/>
              <a:gd name="connsiteX2" fmla="*/ 4943475 w 4943475"/>
              <a:gd name="connsiteY2" fmla="*/ 6858000 h 6858000"/>
              <a:gd name="connsiteX3" fmla="*/ 1316945 w 4943475"/>
              <a:gd name="connsiteY3" fmla="*/ 6858000 h 6858000"/>
              <a:gd name="connsiteX4" fmla="*/ 1300831 w 4943475"/>
              <a:gd name="connsiteY4" fmla="*/ 6813975 h 6858000"/>
              <a:gd name="connsiteX5" fmla="*/ 11509 w 4943475"/>
              <a:gd name="connsiteY5" fmla="*/ 5644999 h 6858000"/>
              <a:gd name="connsiteX6" fmla="*/ 0 w 4943475"/>
              <a:gd name="connsiteY6" fmla="*/ 5642040 h 6858000"/>
              <a:gd name="connsiteX7" fmla="*/ 0 w 4943475"/>
              <a:gd name="connsiteY7" fmla="*/ 960342 h 6858000"/>
              <a:gd name="connsiteX8" fmla="*/ 102594 w 4943475"/>
              <a:gd name="connsiteY8" fmla="*/ 989005 h 6858000"/>
              <a:gd name="connsiteX9" fmla="*/ 693872 w 4943475"/>
              <a:gd name="connsiteY9" fmla="*/ 972388 h 6858000"/>
              <a:gd name="connsiteX10" fmla="*/ 1819086 w 4943475"/>
              <a:gd name="connsiteY10" fmla="*/ 15739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43475" h="6858000">
                <a:moveTo>
                  <a:pt x="1911118" y="0"/>
                </a:moveTo>
                <a:lnTo>
                  <a:pt x="4943475" y="0"/>
                </a:lnTo>
                <a:lnTo>
                  <a:pt x="4943475" y="6858000"/>
                </a:lnTo>
                <a:lnTo>
                  <a:pt x="1316945" y="6858000"/>
                </a:lnTo>
                <a:lnTo>
                  <a:pt x="1300831" y="6813975"/>
                </a:lnTo>
                <a:cubicBezTo>
                  <a:pt x="1065596" y="6257818"/>
                  <a:pt x="593762" y="5826099"/>
                  <a:pt x="11509" y="5644999"/>
                </a:cubicBezTo>
                <a:lnTo>
                  <a:pt x="0" y="5642040"/>
                </a:lnTo>
                <a:lnTo>
                  <a:pt x="0" y="960342"/>
                </a:lnTo>
                <a:lnTo>
                  <a:pt x="102594" y="989005"/>
                </a:lnTo>
                <a:cubicBezTo>
                  <a:pt x="295939" y="1032615"/>
                  <a:pt x="499008" y="1027216"/>
                  <a:pt x="693872" y="972388"/>
                </a:cubicBezTo>
                <a:cubicBezTo>
                  <a:pt x="1136296" y="858399"/>
                  <a:pt x="1554913" y="550056"/>
                  <a:pt x="1819086" y="157393"/>
                </a:cubicBezTo>
                <a:close/>
              </a:path>
            </a:pathLst>
          </a:custGeom>
        </p:spPr>
        <p:txBody>
          <a:bodyPr wrap="square" tIns="1005840" rtlCol="0">
            <a:noAutofit/>
          </a:bodyPr>
          <a:lstStyle>
            <a:lvl1pPr marL="0" indent="0" algn="ctr">
              <a:buNone/>
              <a:defRPr lang="ru-RU"/>
            </a:lvl1pPr>
          </a:lstStyle>
          <a:p>
            <a:pPr rtl="0"/>
            <a:r>
              <a:rPr lang="ru-RU"/>
              <a:t>Щелкните значок, чтобы добавить фото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142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столбца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: Фигура 22">
            <a:extLst>
              <a:ext uri="{FF2B5EF4-FFF2-40B4-BE49-F238E27FC236}">
                <a16:creationId xmlns:a16="http://schemas.microsoft.com/office/drawing/2014/main" id="{0FA877A3-B2AE-5C65-DE20-D16387871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06392" y="4720062"/>
            <a:ext cx="3285608" cy="2137938"/>
          </a:xfrm>
          <a:custGeom>
            <a:avLst/>
            <a:gdLst>
              <a:gd name="connsiteX0" fmla="*/ 3285608 w 3285608"/>
              <a:gd name="connsiteY0" fmla="*/ 0 h 2137938"/>
              <a:gd name="connsiteX1" fmla="*/ 3285608 w 3285608"/>
              <a:gd name="connsiteY1" fmla="*/ 2137938 h 2137938"/>
              <a:gd name="connsiteX2" fmla="*/ 0 w 3285608"/>
              <a:gd name="connsiteY2" fmla="*/ 2137938 h 2137938"/>
              <a:gd name="connsiteX3" fmla="*/ 53213 w 3285608"/>
              <a:gd name="connsiteY3" fmla="*/ 2070398 h 2137938"/>
              <a:gd name="connsiteX4" fmla="*/ 1464698 w 3285608"/>
              <a:gd name="connsiteY4" fmla="*/ 1425184 h 2137938"/>
              <a:gd name="connsiteX5" fmla="*/ 3278751 w 3285608"/>
              <a:gd name="connsiteY5" fmla="*/ 2109 h 2137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5608" h="2137938">
                <a:moveTo>
                  <a:pt x="3285608" y="0"/>
                </a:moveTo>
                <a:lnTo>
                  <a:pt x="3285608" y="2137938"/>
                </a:lnTo>
                <a:lnTo>
                  <a:pt x="0" y="2137938"/>
                </a:lnTo>
                <a:lnTo>
                  <a:pt x="53213" y="2070398"/>
                </a:lnTo>
                <a:cubicBezTo>
                  <a:pt x="428518" y="1649846"/>
                  <a:pt x="1048414" y="1562150"/>
                  <a:pt x="1464698" y="1425184"/>
                </a:cubicBezTo>
                <a:cubicBezTo>
                  <a:pt x="2343037" y="1136242"/>
                  <a:pt x="2721555" y="228637"/>
                  <a:pt x="3278751" y="2109"/>
                </a:cubicBezTo>
                <a:close/>
              </a:path>
            </a:pathLst>
          </a:custGeom>
          <a:solidFill>
            <a:schemeClr val="accent6"/>
          </a:solidFill>
          <a:ln w="21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FBD2995-6344-0C11-3D12-6B4C7A5F2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21979" y="834643"/>
            <a:ext cx="55689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9372" y="536983"/>
            <a:ext cx="4987598" cy="1806163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>
              <a:defRPr lang="ru-RU" sz="3200" spc="3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6ED64F80-2CCD-28E9-12D1-CFA0E29529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03472" y="2377871"/>
            <a:ext cx="6814371" cy="4359402"/>
          </a:xfrm>
        </p:spPr>
        <p:txBody>
          <a:bodyPr rtlCol="0">
            <a:normAutofit/>
          </a:bodyPr>
          <a:lstStyle>
            <a:lvl1pPr marL="512064" indent="-512064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2000"/>
            </a:lvl1pPr>
            <a:lvl2pPr marL="800100" indent="-512064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800"/>
            </a:lvl2pPr>
            <a:lvl3pPr marL="1257300" indent="-512064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600"/>
            </a:lvl3pPr>
            <a:lvl4pPr marL="1714500" indent="-512064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400"/>
            </a:lvl4pPr>
            <a:lvl5pPr marL="2171700" indent="-512064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4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Объект 10">
            <a:extLst>
              <a:ext uri="{FF2B5EF4-FFF2-40B4-BE49-F238E27FC236}">
                <a16:creationId xmlns:a16="http://schemas.microsoft.com/office/drawing/2014/main" id="{CB9E0096-D944-5245-13D4-92814D4D59C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954195" y="2377871"/>
            <a:ext cx="3840407" cy="4359402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2000"/>
            </a:lvl1pPr>
            <a:lvl2pPr marL="4572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800"/>
            </a:lvl2pPr>
            <a:lvl3pPr marL="9144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600"/>
            </a:lvl3pPr>
            <a:lvl4pPr marL="13716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400"/>
            </a:lvl4pPr>
            <a:lvl5pPr marL="18288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4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60614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ение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олилиния: Фигура 22">
            <a:extLst>
              <a:ext uri="{FF2B5EF4-FFF2-40B4-BE49-F238E27FC236}">
                <a16:creationId xmlns:a16="http://schemas.microsoft.com/office/drawing/2014/main" id="{690D34EE-F9DA-E443-4A73-7A028CD1DC77}"/>
              </a:ext>
            </a:extLst>
          </p:cNvPr>
          <p:cNvSpPr/>
          <p:nvPr userDrawn="1"/>
        </p:nvSpPr>
        <p:spPr>
          <a:xfrm>
            <a:off x="6576005" y="6244034"/>
            <a:ext cx="5128931" cy="613967"/>
          </a:xfrm>
          <a:custGeom>
            <a:avLst/>
            <a:gdLst>
              <a:gd name="connsiteX0" fmla="*/ 4291965 w 5128931"/>
              <a:gd name="connsiteY0" fmla="*/ 60 h 613967"/>
              <a:gd name="connsiteX1" fmla="*/ 4666198 w 5128931"/>
              <a:gd name="connsiteY1" fmla="*/ 89254 h 613967"/>
              <a:gd name="connsiteX2" fmla="*/ 5101197 w 5128931"/>
              <a:gd name="connsiteY2" fmla="*/ 537690 h 613967"/>
              <a:gd name="connsiteX3" fmla="*/ 5128931 w 5128931"/>
              <a:gd name="connsiteY3" fmla="*/ 613967 h 613967"/>
              <a:gd name="connsiteX4" fmla="*/ 0 w 5128931"/>
              <a:gd name="connsiteY4" fmla="*/ 613967 h 613967"/>
              <a:gd name="connsiteX5" fmla="*/ 15614 w 5128931"/>
              <a:gd name="connsiteY5" fmla="*/ 593375 h 613967"/>
              <a:gd name="connsiteX6" fmla="*/ 81739 w 5128931"/>
              <a:gd name="connsiteY6" fmla="*/ 517786 h 613967"/>
              <a:gd name="connsiteX7" fmla="*/ 2139708 w 5128931"/>
              <a:gd name="connsiteY7" fmla="*/ 331996 h 613967"/>
              <a:gd name="connsiteX8" fmla="*/ 4291965 w 5128931"/>
              <a:gd name="connsiteY8" fmla="*/ 60 h 613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28931" h="613967">
                <a:moveTo>
                  <a:pt x="4291965" y="60"/>
                </a:moveTo>
                <a:cubicBezTo>
                  <a:pt x="4425259" y="-1390"/>
                  <a:pt x="4550210" y="23536"/>
                  <a:pt x="4666198" y="89254"/>
                </a:cubicBezTo>
                <a:cubicBezTo>
                  <a:pt x="4891999" y="217207"/>
                  <a:pt x="5029133" y="370815"/>
                  <a:pt x="5101197" y="537690"/>
                </a:cubicBezTo>
                <a:lnTo>
                  <a:pt x="5128931" y="613967"/>
                </a:lnTo>
                <a:lnTo>
                  <a:pt x="0" y="613967"/>
                </a:lnTo>
                <a:lnTo>
                  <a:pt x="15614" y="593375"/>
                </a:lnTo>
                <a:cubicBezTo>
                  <a:pt x="37505" y="566465"/>
                  <a:pt x="59606" y="541212"/>
                  <a:pt x="81739" y="517786"/>
                </a:cubicBezTo>
                <a:cubicBezTo>
                  <a:pt x="726324" y="-164414"/>
                  <a:pt x="1567784" y="212292"/>
                  <a:pt x="2139708" y="331996"/>
                </a:cubicBezTo>
                <a:cubicBezTo>
                  <a:pt x="2980088" y="507931"/>
                  <a:pt x="3714356" y="6344"/>
                  <a:pt x="4291965" y="60"/>
                </a:cubicBezTo>
                <a:close/>
              </a:path>
            </a:pathLst>
          </a:custGeom>
          <a:solidFill>
            <a:schemeClr val="accent1"/>
          </a:solidFill>
          <a:ln w="2373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олилиния: Фигура 20">
            <a:extLst>
              <a:ext uri="{FF2B5EF4-FFF2-40B4-BE49-F238E27FC236}">
                <a16:creationId xmlns:a16="http://schemas.microsoft.com/office/drawing/2014/main" id="{DBA1AC28-AEBA-F273-D81B-DCB3F7595C06}"/>
              </a:ext>
            </a:extLst>
          </p:cNvPr>
          <p:cNvSpPr/>
          <p:nvPr userDrawn="1"/>
        </p:nvSpPr>
        <p:spPr>
          <a:xfrm>
            <a:off x="11450906" y="3547173"/>
            <a:ext cx="741094" cy="3164819"/>
          </a:xfrm>
          <a:custGeom>
            <a:avLst/>
            <a:gdLst>
              <a:gd name="connsiteX0" fmla="*/ 741094 w 741094"/>
              <a:gd name="connsiteY0" fmla="*/ 0 h 3164819"/>
              <a:gd name="connsiteX1" fmla="*/ 741094 w 741094"/>
              <a:gd name="connsiteY1" fmla="*/ 3164819 h 3164819"/>
              <a:gd name="connsiteX2" fmla="*/ 696311 w 741094"/>
              <a:gd name="connsiteY2" fmla="*/ 3128887 h 3164819"/>
              <a:gd name="connsiteX3" fmla="*/ 66029 w 741094"/>
              <a:gd name="connsiteY3" fmla="*/ 2098526 h 3164819"/>
              <a:gd name="connsiteX4" fmla="*/ 659081 w 741094"/>
              <a:gd name="connsiteY4" fmla="*/ 69283 h 316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1094" h="3164819">
                <a:moveTo>
                  <a:pt x="741094" y="0"/>
                </a:moveTo>
                <a:lnTo>
                  <a:pt x="741094" y="3164819"/>
                </a:lnTo>
                <a:lnTo>
                  <a:pt x="696311" y="3128887"/>
                </a:lnTo>
                <a:cubicBezTo>
                  <a:pt x="398216" y="2865259"/>
                  <a:pt x="172941" y="2512853"/>
                  <a:pt x="66029" y="2098526"/>
                </a:cubicBezTo>
                <a:cubicBezTo>
                  <a:pt x="-129976" y="1338929"/>
                  <a:pt x="122879" y="568970"/>
                  <a:pt x="659081" y="692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ru-RU"/>
            </a:defPPr>
          </a:lstStyle>
          <a:p>
            <a:pPr lvl="0" algn="ctr" rtl="0"/>
            <a:endParaRPr lang="ru-RU" dirty="0"/>
          </a:p>
        </p:txBody>
      </p:sp>
      <p:sp>
        <p:nvSpPr>
          <p:cNvPr id="11" name="Арка из кубиков 10">
            <a:extLst>
              <a:ext uri="{FF2B5EF4-FFF2-40B4-BE49-F238E27FC236}">
                <a16:creationId xmlns:a16="http://schemas.microsoft.com/office/drawing/2014/main" id="{BEF5AD5C-8D5B-14F6-F688-592B02282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343CA5-4CA0-41D9-7ED0-D8D9D96A1D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3657600"/>
          </a:xfrm>
        </p:spPr>
        <p:txBody>
          <a:bodyPr rtlCol="0" anchor="b">
            <a:noAutofit/>
          </a:bodyPr>
          <a:lstStyle>
            <a:lvl1pPr algn="ctr">
              <a:lnSpc>
                <a:spcPct val="75000"/>
              </a:lnSpc>
              <a:defRPr lang="ru-RU" sz="5400" cap="all" spc="6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15" name="Объект 14">
            <a:extLst>
              <a:ext uri="{FF2B5EF4-FFF2-40B4-BE49-F238E27FC236}">
                <a16:creationId xmlns:a16="http://schemas.microsoft.com/office/drawing/2014/main" id="{FFB058F7-2BE2-A189-1B03-F472C551088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30363" y="5006113"/>
            <a:ext cx="8931275" cy="1720850"/>
          </a:xfrm>
        </p:spPr>
        <p:txBody>
          <a:bodyPr rtlCol="0"/>
          <a:lstStyle>
            <a:lvl1pPr marL="0" indent="0" algn="ctr">
              <a:spcBef>
                <a:spcPts val="0"/>
              </a:spcBef>
              <a:buNone/>
              <a:defRPr lang="ru-RU"/>
            </a:lvl1pPr>
            <a:lvl2pPr marL="457200" indent="0" algn="ctr">
              <a:spcBef>
                <a:spcPts val="0"/>
              </a:spcBef>
              <a:buNone/>
              <a:defRPr lang="ru-RU"/>
            </a:lvl2pPr>
            <a:lvl3pPr marL="914400" indent="0" algn="ctr">
              <a:spcBef>
                <a:spcPts val="0"/>
              </a:spcBef>
              <a:buNone/>
              <a:defRPr lang="ru-RU"/>
            </a:lvl3pPr>
            <a:lvl4pPr marL="1371600" indent="0" algn="ctr">
              <a:spcBef>
                <a:spcPts val="0"/>
              </a:spcBef>
              <a:buNone/>
              <a:defRPr lang="ru-RU"/>
            </a:lvl4pPr>
            <a:lvl5pPr marL="1828800" indent="0" algn="ctr">
              <a:spcBef>
                <a:spcPts val="0"/>
              </a:spcBef>
              <a:buNone/>
              <a:defRPr lang="ru-RU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pic>
        <p:nvPicPr>
          <p:cNvPr id="5" name="Графический объект 4">
            <a:extLst>
              <a:ext uri="{FF2B5EF4-FFF2-40B4-BE49-F238E27FC236}">
                <a16:creationId xmlns:a16="http://schemas.microsoft.com/office/drawing/2014/main" id="{74DA6858-F008-49D8-3E6E-18FE12891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1920" b="49138"/>
          <a:stretch>
            <a:fillRect/>
          </a:stretch>
        </p:blipFill>
        <p:spPr>
          <a:xfrm rot="10800000" flipH="1" flipV="1">
            <a:off x="-9638" y="3945640"/>
            <a:ext cx="2853725" cy="2938093"/>
          </a:xfrm>
          <a:custGeom>
            <a:avLst/>
            <a:gdLst>
              <a:gd name="connsiteX0" fmla="*/ 0 w 2853725"/>
              <a:gd name="connsiteY0" fmla="*/ 0 h 2938093"/>
              <a:gd name="connsiteX1" fmla="*/ 2853725 w 2853725"/>
              <a:gd name="connsiteY1" fmla="*/ 0 h 2938093"/>
              <a:gd name="connsiteX2" fmla="*/ 2853725 w 2853725"/>
              <a:gd name="connsiteY2" fmla="*/ 2938093 h 2938093"/>
              <a:gd name="connsiteX3" fmla="*/ 0 w 2853725"/>
              <a:gd name="connsiteY3" fmla="*/ 2938093 h 2938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53725" h="2938093">
                <a:moveTo>
                  <a:pt x="0" y="0"/>
                </a:moveTo>
                <a:lnTo>
                  <a:pt x="2853725" y="0"/>
                </a:lnTo>
                <a:lnTo>
                  <a:pt x="2853725" y="2938093"/>
                </a:lnTo>
                <a:lnTo>
                  <a:pt x="0" y="2938093"/>
                </a:lnTo>
                <a:close/>
              </a:path>
            </a:pathLst>
          </a:custGeom>
        </p:spPr>
      </p:pic>
      <p:sp>
        <p:nvSpPr>
          <p:cNvPr id="19" name="Полилиния: Фигура 18">
            <a:extLst>
              <a:ext uri="{FF2B5EF4-FFF2-40B4-BE49-F238E27FC236}">
                <a16:creationId xmlns:a16="http://schemas.microsoft.com/office/drawing/2014/main" id="{AD697063-5A37-7E43-799C-8864FD42BAAC}"/>
              </a:ext>
            </a:extLst>
          </p:cNvPr>
          <p:cNvSpPr/>
          <p:nvPr userDrawn="1"/>
        </p:nvSpPr>
        <p:spPr>
          <a:xfrm>
            <a:off x="9063204" y="0"/>
            <a:ext cx="3128797" cy="2679752"/>
          </a:xfrm>
          <a:custGeom>
            <a:avLst/>
            <a:gdLst>
              <a:gd name="connsiteX0" fmla="*/ 3128797 w 3128797"/>
              <a:gd name="connsiteY0" fmla="*/ 879358 h 2679752"/>
              <a:gd name="connsiteX1" fmla="*/ 3128797 w 3128797"/>
              <a:gd name="connsiteY1" fmla="*/ 2679752 h 2679752"/>
              <a:gd name="connsiteX2" fmla="*/ 3059267 w 3128797"/>
              <a:gd name="connsiteY2" fmla="*/ 2608151 h 2679752"/>
              <a:gd name="connsiteX3" fmla="*/ 2764395 w 3128797"/>
              <a:gd name="connsiteY3" fmla="*/ 1724021 h 2679752"/>
              <a:gd name="connsiteX4" fmla="*/ 3093998 w 3128797"/>
              <a:gd name="connsiteY4" fmla="*/ 985035 h 2679752"/>
              <a:gd name="connsiteX5" fmla="*/ 0 w 3128797"/>
              <a:gd name="connsiteY5" fmla="*/ 0 h 2679752"/>
              <a:gd name="connsiteX6" fmla="*/ 3128797 w 3128797"/>
              <a:gd name="connsiteY6" fmla="*/ 0 h 2679752"/>
              <a:gd name="connsiteX7" fmla="*/ 3128797 w 3128797"/>
              <a:gd name="connsiteY7" fmla="*/ 550788 h 2679752"/>
              <a:gd name="connsiteX8" fmla="*/ 3123603 w 3128797"/>
              <a:gd name="connsiteY8" fmla="*/ 534564 h 2679752"/>
              <a:gd name="connsiteX9" fmla="*/ 1737201 w 3128797"/>
              <a:gd name="connsiteY9" fmla="*/ 374784 h 2679752"/>
              <a:gd name="connsiteX10" fmla="*/ 534991 w 3128797"/>
              <a:gd name="connsiteY10" fmla="*/ 378865 h 2679752"/>
              <a:gd name="connsiteX11" fmla="*/ 147047 w 3128797"/>
              <a:gd name="connsiteY11" fmla="*/ 143968 h 2679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28797" h="2679752">
                <a:moveTo>
                  <a:pt x="3128797" y="879358"/>
                </a:moveTo>
                <a:lnTo>
                  <a:pt x="3128797" y="2679752"/>
                </a:lnTo>
                <a:lnTo>
                  <a:pt x="3059267" y="2608151"/>
                </a:lnTo>
                <a:cubicBezTo>
                  <a:pt x="2845801" y="2364562"/>
                  <a:pt x="2737482" y="2047511"/>
                  <a:pt x="2764395" y="1724021"/>
                </a:cubicBezTo>
                <a:cubicBezTo>
                  <a:pt x="2789869" y="1485736"/>
                  <a:pt x="2988975" y="1235917"/>
                  <a:pt x="3093998" y="985035"/>
                </a:cubicBezTo>
                <a:close/>
                <a:moveTo>
                  <a:pt x="0" y="0"/>
                </a:moveTo>
                <a:lnTo>
                  <a:pt x="3128797" y="0"/>
                </a:lnTo>
                <a:lnTo>
                  <a:pt x="3128797" y="550788"/>
                </a:lnTo>
                <a:lnTo>
                  <a:pt x="3123603" y="534564"/>
                </a:lnTo>
                <a:cubicBezTo>
                  <a:pt x="2933666" y="80785"/>
                  <a:pt x="2078477" y="268334"/>
                  <a:pt x="1737201" y="374784"/>
                </a:cubicBezTo>
                <a:cubicBezTo>
                  <a:pt x="1414305" y="472235"/>
                  <a:pt x="872573" y="510694"/>
                  <a:pt x="534991" y="378865"/>
                </a:cubicBezTo>
                <a:cubicBezTo>
                  <a:pt x="393838" y="323373"/>
                  <a:pt x="264165" y="243263"/>
                  <a:pt x="147047" y="143968"/>
                </a:cubicBezTo>
                <a:close/>
              </a:path>
            </a:pathLst>
          </a:custGeom>
          <a:solidFill>
            <a:schemeClr val="accent3"/>
          </a:solidFill>
          <a:ln w="4025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олилиния: Фигура 24">
            <a:extLst>
              <a:ext uri="{FF2B5EF4-FFF2-40B4-BE49-F238E27FC236}">
                <a16:creationId xmlns:a16="http://schemas.microsoft.com/office/drawing/2014/main" id="{A8CB1A0F-CA1C-711E-F4D9-F402746EC55D}"/>
              </a:ext>
            </a:extLst>
          </p:cNvPr>
          <p:cNvSpPr/>
          <p:nvPr userDrawn="1"/>
        </p:nvSpPr>
        <p:spPr>
          <a:xfrm>
            <a:off x="-9637" y="1"/>
            <a:ext cx="2617625" cy="3478627"/>
          </a:xfrm>
          <a:custGeom>
            <a:avLst/>
            <a:gdLst>
              <a:gd name="connsiteX0" fmla="*/ 0 w 2617625"/>
              <a:gd name="connsiteY0" fmla="*/ 0 h 3478627"/>
              <a:gd name="connsiteX1" fmla="*/ 2617625 w 2617625"/>
              <a:gd name="connsiteY1" fmla="*/ 0 h 3478627"/>
              <a:gd name="connsiteX2" fmla="*/ 2553291 w 2617625"/>
              <a:gd name="connsiteY2" fmla="*/ 101454 h 3478627"/>
              <a:gd name="connsiteX3" fmla="*/ 1240549 w 2617625"/>
              <a:gd name="connsiteY3" fmla="*/ 958722 h 3478627"/>
              <a:gd name="connsiteX4" fmla="*/ 955351 w 2617625"/>
              <a:gd name="connsiteY4" fmla="*/ 1199055 h 3478627"/>
              <a:gd name="connsiteX5" fmla="*/ 600934 w 2617625"/>
              <a:gd name="connsiteY5" fmla="*/ 1984701 h 3478627"/>
              <a:gd name="connsiteX6" fmla="*/ 38433 w 2617625"/>
              <a:gd name="connsiteY6" fmla="*/ 3435524 h 3478627"/>
              <a:gd name="connsiteX7" fmla="*/ 0 w 2617625"/>
              <a:gd name="connsiteY7" fmla="*/ 3478627 h 3478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17625" h="3478627">
                <a:moveTo>
                  <a:pt x="0" y="0"/>
                </a:moveTo>
                <a:lnTo>
                  <a:pt x="2617625" y="0"/>
                </a:lnTo>
                <a:lnTo>
                  <a:pt x="2553291" y="101454"/>
                </a:lnTo>
                <a:cubicBezTo>
                  <a:pt x="2193600" y="596780"/>
                  <a:pt x="1511980" y="777778"/>
                  <a:pt x="1240549" y="958722"/>
                </a:cubicBezTo>
                <a:cubicBezTo>
                  <a:pt x="1133381" y="1026274"/>
                  <a:pt x="1037426" y="1107134"/>
                  <a:pt x="955351" y="1199055"/>
                </a:cubicBezTo>
                <a:cubicBezTo>
                  <a:pt x="758369" y="1419663"/>
                  <a:pt x="648207" y="1608072"/>
                  <a:pt x="600934" y="1984701"/>
                </a:cubicBezTo>
                <a:cubicBezTo>
                  <a:pt x="539729" y="2480023"/>
                  <a:pt x="361052" y="3033377"/>
                  <a:pt x="38433" y="3435524"/>
                </a:cubicBezTo>
                <a:lnTo>
                  <a:pt x="0" y="3478627"/>
                </a:lnTo>
                <a:close/>
              </a:path>
            </a:pathLst>
          </a:custGeom>
          <a:solidFill>
            <a:schemeClr val="accent5"/>
          </a:solidFill>
          <a:ln w="2518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71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FBD2995-6344-0C11-3D12-6B4C7A5F2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21979" y="834643"/>
            <a:ext cx="55689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0322" y="536376"/>
            <a:ext cx="4987598" cy="2133085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>
              <a:defRPr lang="ru-RU" sz="3200" spc="30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0559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418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вестка дня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FBD2995-6344-0C11-3D12-6B4C7A5F2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21979" y="834643"/>
            <a:ext cx="55689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олилиния: Фигура 11">
            <a:extLst>
              <a:ext uri="{FF2B5EF4-FFF2-40B4-BE49-F238E27FC236}">
                <a16:creationId xmlns:a16="http://schemas.microsoft.com/office/drawing/2014/main" id="{5E99B326-A023-FA69-54A8-41EDB1276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2304754"/>
            <a:ext cx="2954761" cy="4553246"/>
          </a:xfrm>
          <a:custGeom>
            <a:avLst/>
            <a:gdLst>
              <a:gd name="connsiteX0" fmla="*/ 0 w 2954761"/>
              <a:gd name="connsiteY0" fmla="*/ 0 h 4553246"/>
              <a:gd name="connsiteX1" fmla="*/ 117233 w 2954761"/>
              <a:gd name="connsiteY1" fmla="*/ 82668 h 4553246"/>
              <a:gd name="connsiteX2" fmla="*/ 730843 w 2954761"/>
              <a:gd name="connsiteY2" fmla="*/ 1827598 h 4553246"/>
              <a:gd name="connsiteX3" fmla="*/ 868972 w 2954761"/>
              <a:gd name="connsiteY3" fmla="*/ 2174038 h 4553246"/>
              <a:gd name="connsiteX4" fmla="*/ 1502761 w 2954761"/>
              <a:gd name="connsiteY4" fmla="*/ 2758135 h 4553246"/>
              <a:gd name="connsiteX5" fmla="*/ 2954466 w 2954761"/>
              <a:gd name="connsiteY5" fmla="*/ 4460522 h 4553246"/>
              <a:gd name="connsiteX6" fmla="*/ 2954761 w 2954761"/>
              <a:gd name="connsiteY6" fmla="*/ 4553246 h 4553246"/>
              <a:gd name="connsiteX7" fmla="*/ 0 w 2954761"/>
              <a:gd name="connsiteY7" fmla="*/ 4553246 h 4553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54761" h="4553246">
                <a:moveTo>
                  <a:pt x="0" y="0"/>
                </a:moveTo>
                <a:lnTo>
                  <a:pt x="117233" y="82668"/>
                </a:lnTo>
                <a:cubicBezTo>
                  <a:pt x="705921" y="563578"/>
                  <a:pt x="630379" y="1460513"/>
                  <a:pt x="730843" y="1827598"/>
                </a:cubicBezTo>
                <a:cubicBezTo>
                  <a:pt x="761151" y="1950602"/>
                  <a:pt x="807625" y="2067161"/>
                  <a:pt x="868972" y="2174038"/>
                </a:cubicBezTo>
                <a:cubicBezTo>
                  <a:pt x="1016204" y="2430540"/>
                  <a:pt x="1160257" y="2594499"/>
                  <a:pt x="1502761" y="2758135"/>
                </a:cubicBezTo>
                <a:cubicBezTo>
                  <a:pt x="2178883" y="3079569"/>
                  <a:pt x="2895559" y="3693004"/>
                  <a:pt x="2954466" y="4460522"/>
                </a:cubicBezTo>
                <a:lnTo>
                  <a:pt x="2954761" y="4553246"/>
                </a:lnTo>
                <a:lnTo>
                  <a:pt x="0" y="4553246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27236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9372" y="536983"/>
            <a:ext cx="4987598" cy="5044668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>
              <a:defRPr lang="ru-RU" sz="3200" cap="all" spc="3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6ED64F80-2CCD-28E9-12D1-CFA0E29529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911850" y="2343150"/>
            <a:ext cx="5568950" cy="4364038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2000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800"/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600"/>
            </a:lvl3pPr>
            <a:lvl4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400"/>
            </a:lvl4pPr>
            <a:lvl5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4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5110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+ подзаголовок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: Фигура 7">
            <a:extLst>
              <a:ext uri="{FF2B5EF4-FFF2-40B4-BE49-F238E27FC236}">
                <a16:creationId xmlns:a16="http://schemas.microsoft.com/office/drawing/2014/main" id="{0AE23B93-BC49-29E1-B798-915A07D7A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51328" y="0"/>
            <a:ext cx="1740673" cy="2452455"/>
          </a:xfrm>
          <a:custGeom>
            <a:avLst/>
            <a:gdLst>
              <a:gd name="connsiteX0" fmla="*/ 9752 w 1740673"/>
              <a:gd name="connsiteY0" fmla="*/ 0 h 2452455"/>
              <a:gd name="connsiteX1" fmla="*/ 1740673 w 1740673"/>
              <a:gd name="connsiteY1" fmla="*/ 0 h 2452455"/>
              <a:gd name="connsiteX2" fmla="*/ 1740673 w 1740673"/>
              <a:gd name="connsiteY2" fmla="*/ 2452455 h 2452455"/>
              <a:gd name="connsiteX3" fmla="*/ 1641792 w 1740673"/>
              <a:gd name="connsiteY3" fmla="*/ 2253927 h 2452455"/>
              <a:gd name="connsiteX4" fmla="*/ 1168412 w 1740673"/>
              <a:gd name="connsiteY4" fmla="*/ 1679772 h 2452455"/>
              <a:gd name="connsiteX5" fmla="*/ 63 w 1740673"/>
              <a:gd name="connsiteY5" fmla="*/ 135821 h 2452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0673" h="2452455">
                <a:moveTo>
                  <a:pt x="9752" y="0"/>
                </a:moveTo>
                <a:lnTo>
                  <a:pt x="1740673" y="0"/>
                </a:lnTo>
                <a:lnTo>
                  <a:pt x="1740673" y="2452455"/>
                </a:lnTo>
                <a:lnTo>
                  <a:pt x="1641792" y="2253927"/>
                </a:lnTo>
                <a:cubicBezTo>
                  <a:pt x="1523030" y="2044952"/>
                  <a:pt x="1373754" y="1845991"/>
                  <a:pt x="1168412" y="1679772"/>
                </a:cubicBezTo>
                <a:cubicBezTo>
                  <a:pt x="742644" y="1335088"/>
                  <a:pt x="-7886" y="949509"/>
                  <a:pt x="63" y="135821"/>
                </a:cubicBezTo>
                <a:close/>
              </a:path>
            </a:pathLst>
          </a:custGeom>
          <a:solidFill>
            <a:schemeClr val="accent1"/>
          </a:solidFill>
          <a:ln w="1678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Графический объект 6">
            <a:extLst>
              <a:ext uri="{FF2B5EF4-FFF2-40B4-BE49-F238E27FC236}">
                <a16:creationId xmlns:a16="http://schemas.microsoft.com/office/drawing/2014/main" id="{E48F560B-EB0A-0B8F-398E-F722EDBBB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8715"/>
          <a:stretch>
            <a:fillRect/>
          </a:stretch>
        </p:blipFill>
        <p:spPr>
          <a:xfrm rot="10800000" flipV="1">
            <a:off x="4605276" y="0"/>
            <a:ext cx="7493958" cy="1807198"/>
          </a:xfrm>
          <a:custGeom>
            <a:avLst/>
            <a:gdLst>
              <a:gd name="connsiteX0" fmla="*/ 7493958 w 7493958"/>
              <a:gd name="connsiteY0" fmla="*/ 0 h 1807198"/>
              <a:gd name="connsiteX1" fmla="*/ 0 w 7493958"/>
              <a:gd name="connsiteY1" fmla="*/ 0 h 1807198"/>
              <a:gd name="connsiteX2" fmla="*/ 0 w 7493958"/>
              <a:gd name="connsiteY2" fmla="*/ 1807198 h 1807198"/>
              <a:gd name="connsiteX3" fmla="*/ 7493958 w 7493958"/>
              <a:gd name="connsiteY3" fmla="*/ 1807198 h 180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3958" h="1807198">
                <a:moveTo>
                  <a:pt x="7493958" y="0"/>
                </a:moveTo>
                <a:lnTo>
                  <a:pt x="0" y="0"/>
                </a:lnTo>
                <a:lnTo>
                  <a:pt x="0" y="1807198"/>
                </a:lnTo>
                <a:lnTo>
                  <a:pt x="7493958" y="1807198"/>
                </a:lnTo>
                <a:close/>
              </a:path>
            </a:pathLst>
          </a:custGeom>
        </p:spPr>
      </p:pic>
      <p:sp>
        <p:nvSpPr>
          <p:cNvPr id="8" name="Полилиния 24">
            <a:extLst>
              <a:ext uri="{FF2B5EF4-FFF2-40B4-BE49-F238E27FC236}">
                <a16:creationId xmlns:a16="http://schemas.microsoft.com/office/drawing/2014/main" id="{50E14D9C-F921-BC70-06C5-A5EA5B6D0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580429" y="5885690"/>
            <a:ext cx="3501038" cy="972311"/>
          </a:xfrm>
          <a:custGeom>
            <a:avLst/>
            <a:gdLst>
              <a:gd name="connsiteX0" fmla="*/ 1750519 w 3501038"/>
              <a:gd name="connsiteY0" fmla="*/ 972311 h 972311"/>
              <a:gd name="connsiteX1" fmla="*/ 3463737 w 3501038"/>
              <a:gd name="connsiteY1" fmla="*/ 61401 h 972311"/>
              <a:gd name="connsiteX2" fmla="*/ 3501038 w 3501038"/>
              <a:gd name="connsiteY2" fmla="*/ 0 h 972311"/>
              <a:gd name="connsiteX3" fmla="*/ 0 w 3501038"/>
              <a:gd name="connsiteY3" fmla="*/ 0 h 972311"/>
              <a:gd name="connsiteX4" fmla="*/ 37301 w 3501038"/>
              <a:gd name="connsiteY4" fmla="*/ 61401 h 972311"/>
              <a:gd name="connsiteX5" fmla="*/ 1750519 w 3501038"/>
              <a:gd name="connsiteY5" fmla="*/ 972311 h 972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1038" h="972311">
                <a:moveTo>
                  <a:pt x="1750519" y="972311"/>
                </a:moveTo>
                <a:cubicBezTo>
                  <a:pt x="2463681" y="972311"/>
                  <a:pt x="3092449" y="610979"/>
                  <a:pt x="3463737" y="61401"/>
                </a:cubicBezTo>
                <a:lnTo>
                  <a:pt x="3501038" y="0"/>
                </a:lnTo>
                <a:lnTo>
                  <a:pt x="0" y="0"/>
                </a:lnTo>
                <a:lnTo>
                  <a:pt x="37301" y="61401"/>
                </a:lnTo>
                <a:cubicBezTo>
                  <a:pt x="408589" y="610979"/>
                  <a:pt x="1037357" y="972311"/>
                  <a:pt x="1750519" y="9723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sp>
        <p:nvSpPr>
          <p:cNvPr id="9" name="Полилиния: фигура 10">
            <a:extLst>
              <a:ext uri="{FF2B5EF4-FFF2-40B4-BE49-F238E27FC236}">
                <a16:creationId xmlns:a16="http://schemas.microsoft.com/office/drawing/2014/main" id="{9052D5D9-AE58-DD9D-727D-1C56CD81B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58800" y="4948819"/>
            <a:ext cx="3633200" cy="1909181"/>
          </a:xfrm>
          <a:custGeom>
            <a:avLst/>
            <a:gdLst>
              <a:gd name="connsiteX0" fmla="*/ 3633200 w 3633200"/>
              <a:gd name="connsiteY0" fmla="*/ 0 h 1909181"/>
              <a:gd name="connsiteX1" fmla="*/ 3633200 w 3633200"/>
              <a:gd name="connsiteY1" fmla="*/ 1909181 h 1909181"/>
              <a:gd name="connsiteX2" fmla="*/ 0 w 3633200"/>
              <a:gd name="connsiteY2" fmla="*/ 1909181 h 1909181"/>
              <a:gd name="connsiteX3" fmla="*/ 93750 w 3633200"/>
              <a:gd name="connsiteY3" fmla="*/ 1811399 h 1909181"/>
              <a:gd name="connsiteX4" fmla="*/ 1924918 w 3633200"/>
              <a:gd name="connsiteY4" fmla="*/ 1263638 h 1909181"/>
              <a:gd name="connsiteX5" fmla="*/ 2756912 w 3633200"/>
              <a:gd name="connsiteY5" fmla="*/ 1038610 h 1909181"/>
              <a:gd name="connsiteX6" fmla="*/ 3039524 w 3633200"/>
              <a:gd name="connsiteY6" fmla="*/ 795240 h 1909181"/>
              <a:gd name="connsiteX7" fmla="*/ 3627562 w 3633200"/>
              <a:gd name="connsiteY7" fmla="*/ 5818 h 190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33200" h="1909181">
                <a:moveTo>
                  <a:pt x="3633200" y="0"/>
                </a:moveTo>
                <a:lnTo>
                  <a:pt x="3633200" y="1909181"/>
                </a:lnTo>
                <a:lnTo>
                  <a:pt x="0" y="1909181"/>
                </a:lnTo>
                <a:lnTo>
                  <a:pt x="93750" y="1811399"/>
                </a:lnTo>
                <a:cubicBezTo>
                  <a:pt x="559335" y="1384673"/>
                  <a:pt x="1301474" y="1240755"/>
                  <a:pt x="1924918" y="1263638"/>
                </a:cubicBezTo>
                <a:cubicBezTo>
                  <a:pt x="2304271" y="1276833"/>
                  <a:pt x="2507796" y="1198020"/>
                  <a:pt x="2756912" y="1038610"/>
                </a:cubicBezTo>
                <a:cubicBezTo>
                  <a:pt x="2860710" y="972190"/>
                  <a:pt x="2955795" y="890308"/>
                  <a:pt x="3039524" y="795240"/>
                </a:cubicBezTo>
                <a:cubicBezTo>
                  <a:pt x="3187383" y="635762"/>
                  <a:pt x="3364245" y="296298"/>
                  <a:pt x="3627562" y="5818"/>
                </a:cubicBezTo>
                <a:close/>
              </a:path>
            </a:pathLst>
          </a:custGeom>
          <a:solidFill>
            <a:schemeClr val="accent5"/>
          </a:solidFill>
          <a:ln w="316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олилиния: Фигура 11">
            <a:extLst>
              <a:ext uri="{FF2B5EF4-FFF2-40B4-BE49-F238E27FC236}">
                <a16:creationId xmlns:a16="http://schemas.microsoft.com/office/drawing/2014/main" id="{4AA1832A-296F-F6EB-4898-71502D9A38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991252" cy="4572104"/>
          </a:xfrm>
          <a:custGeom>
            <a:avLst/>
            <a:gdLst>
              <a:gd name="connsiteX0" fmla="*/ 0 w 1991252"/>
              <a:gd name="connsiteY0" fmla="*/ 2138799 h 4572104"/>
              <a:gd name="connsiteX1" fmla="*/ 6705 w 1991252"/>
              <a:gd name="connsiteY1" fmla="*/ 2143576 h 4572104"/>
              <a:gd name="connsiteX2" fmla="*/ 516530 w 1991252"/>
              <a:gd name="connsiteY2" fmla="*/ 2534582 h 4572104"/>
              <a:gd name="connsiteX3" fmla="*/ 685548 w 1991252"/>
              <a:gd name="connsiteY3" fmla="*/ 3451134 h 4572104"/>
              <a:gd name="connsiteX4" fmla="*/ 60148 w 1991252"/>
              <a:gd name="connsiteY4" fmla="*/ 4521457 h 4572104"/>
              <a:gd name="connsiteX5" fmla="*/ 0 w 1991252"/>
              <a:gd name="connsiteY5" fmla="*/ 4572104 h 4572104"/>
              <a:gd name="connsiteX6" fmla="*/ 0 w 1991252"/>
              <a:gd name="connsiteY6" fmla="*/ 0 h 4572104"/>
              <a:gd name="connsiteX7" fmla="*/ 1991252 w 1991252"/>
              <a:gd name="connsiteY7" fmla="*/ 0 h 4572104"/>
              <a:gd name="connsiteX8" fmla="*/ 1947397 w 1991252"/>
              <a:gd name="connsiteY8" fmla="*/ 93155 h 4572104"/>
              <a:gd name="connsiteX9" fmla="*/ 1818489 w 1991252"/>
              <a:gd name="connsiteY9" fmla="*/ 279679 h 4572104"/>
              <a:gd name="connsiteX10" fmla="*/ 763951 w 1991252"/>
              <a:gd name="connsiteY10" fmla="*/ 856979 h 4572104"/>
              <a:gd name="connsiteX11" fmla="*/ 44441 w 1991252"/>
              <a:gd name="connsiteY11" fmla="*/ 1105345 h 4572104"/>
              <a:gd name="connsiteX12" fmla="*/ 0 w 1991252"/>
              <a:gd name="connsiteY12" fmla="*/ 1133371 h 457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91252" h="4572104">
                <a:moveTo>
                  <a:pt x="0" y="2138799"/>
                </a:moveTo>
                <a:lnTo>
                  <a:pt x="6705" y="2143576"/>
                </a:lnTo>
                <a:cubicBezTo>
                  <a:pt x="195773" y="2267705"/>
                  <a:pt x="406581" y="2377529"/>
                  <a:pt x="516530" y="2534582"/>
                </a:cubicBezTo>
                <a:cubicBezTo>
                  <a:pt x="696394" y="2804803"/>
                  <a:pt x="754748" y="3134725"/>
                  <a:pt x="685548" y="3451134"/>
                </a:cubicBezTo>
                <a:cubicBezTo>
                  <a:pt x="607573" y="3849685"/>
                  <a:pt x="375193" y="4238508"/>
                  <a:pt x="60148" y="4521457"/>
                </a:cubicBezTo>
                <a:lnTo>
                  <a:pt x="0" y="4572104"/>
                </a:lnTo>
                <a:close/>
                <a:moveTo>
                  <a:pt x="0" y="0"/>
                </a:moveTo>
                <a:lnTo>
                  <a:pt x="1991252" y="0"/>
                </a:lnTo>
                <a:lnTo>
                  <a:pt x="1947397" y="93155"/>
                </a:lnTo>
                <a:cubicBezTo>
                  <a:pt x="1909773" y="158891"/>
                  <a:pt x="1866874" y="221286"/>
                  <a:pt x="1818489" y="279679"/>
                </a:cubicBezTo>
                <a:cubicBezTo>
                  <a:pt x="1586623" y="558208"/>
                  <a:pt x="1093740" y="786286"/>
                  <a:pt x="763951" y="856979"/>
                </a:cubicBezTo>
                <a:cubicBezTo>
                  <a:pt x="588836" y="892826"/>
                  <a:pt x="291439" y="973000"/>
                  <a:pt x="44441" y="1105345"/>
                </a:cubicBezTo>
                <a:lnTo>
                  <a:pt x="0" y="1133371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2883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Арка из кубиков 10">
            <a:extLst>
              <a:ext uri="{FF2B5EF4-FFF2-40B4-BE49-F238E27FC236}">
                <a16:creationId xmlns:a16="http://schemas.microsoft.com/office/drawing/2014/main" id="{BEF5AD5C-8D5B-14F6-F688-592B02282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343CA5-4CA0-41D9-7ED0-D8D9D96A1D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5924" y="914400"/>
            <a:ext cx="10360152" cy="3657600"/>
          </a:xfrm>
        </p:spPr>
        <p:txBody>
          <a:bodyPr rtlCol="0" anchor="b">
            <a:noAutofit/>
          </a:bodyPr>
          <a:lstStyle>
            <a:lvl1pPr algn="ctr">
              <a:lnSpc>
                <a:spcPct val="75000"/>
              </a:lnSpc>
              <a:defRPr lang="ru-RU" sz="5400" cap="all" spc="6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15" name="Объект 14">
            <a:extLst>
              <a:ext uri="{FF2B5EF4-FFF2-40B4-BE49-F238E27FC236}">
                <a16:creationId xmlns:a16="http://schemas.microsoft.com/office/drawing/2014/main" id="{FFB058F7-2BE2-A189-1B03-F472C551088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30363" y="5006113"/>
            <a:ext cx="8931275" cy="1720850"/>
          </a:xfrm>
        </p:spPr>
        <p:txBody>
          <a:bodyPr rtlCol="0"/>
          <a:lstStyle>
            <a:lvl1pPr marL="0" indent="0" algn="ctr">
              <a:buNone/>
              <a:defRPr lang="ru-RU"/>
            </a:lvl1pPr>
            <a:lvl2pPr marL="457200" indent="0" algn="ctr">
              <a:buNone/>
              <a:defRPr lang="ru-RU"/>
            </a:lvl2pPr>
            <a:lvl3pPr marL="914400" indent="0" algn="ctr">
              <a:buNone/>
              <a:defRPr lang="ru-RU"/>
            </a:lvl3pPr>
            <a:lvl4pPr marL="1371600" indent="0" algn="ctr">
              <a:buNone/>
              <a:defRPr lang="ru-RU"/>
            </a:lvl4pPr>
            <a:lvl5pPr marL="1828800" indent="0" algn="ctr">
              <a:buNone/>
              <a:defRPr lang="ru-RU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26411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содержимое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: Фигура 11">
            <a:extLst>
              <a:ext uri="{FF2B5EF4-FFF2-40B4-BE49-F238E27FC236}">
                <a16:creationId xmlns:a16="http://schemas.microsoft.com/office/drawing/2014/main" id="{ACDE134D-DD43-3620-325A-4A99219D8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413576"/>
            <a:ext cx="2600243" cy="2444424"/>
          </a:xfrm>
          <a:custGeom>
            <a:avLst/>
            <a:gdLst>
              <a:gd name="connsiteX0" fmla="*/ 458924 w 2600243"/>
              <a:gd name="connsiteY0" fmla="*/ 637 h 2444424"/>
              <a:gd name="connsiteX1" fmla="*/ 562733 w 2600243"/>
              <a:gd name="connsiteY1" fmla="*/ 8107 h 2444424"/>
              <a:gd name="connsiteX2" fmla="*/ 1359862 w 2600243"/>
              <a:gd name="connsiteY2" fmla="*/ 869200 h 2444424"/>
              <a:gd name="connsiteX3" fmla="*/ 1443944 w 2600243"/>
              <a:gd name="connsiteY3" fmla="*/ 1395455 h 2444424"/>
              <a:gd name="connsiteX4" fmla="*/ 1892284 w 2600243"/>
              <a:gd name="connsiteY4" fmla="*/ 1603510 h 2444424"/>
              <a:gd name="connsiteX5" fmla="*/ 2589282 w 2600243"/>
              <a:gd name="connsiteY5" fmla="*/ 2338245 h 2444424"/>
              <a:gd name="connsiteX6" fmla="*/ 2600243 w 2600243"/>
              <a:gd name="connsiteY6" fmla="*/ 2444424 h 2444424"/>
              <a:gd name="connsiteX7" fmla="*/ 0 w 2600243"/>
              <a:gd name="connsiteY7" fmla="*/ 2444424 h 2444424"/>
              <a:gd name="connsiteX8" fmla="*/ 0 w 2600243"/>
              <a:gd name="connsiteY8" fmla="*/ 70818 h 2444424"/>
              <a:gd name="connsiteX9" fmla="*/ 49869 w 2600243"/>
              <a:gd name="connsiteY9" fmla="*/ 53717 h 2444424"/>
              <a:gd name="connsiteX10" fmla="*/ 458924 w 2600243"/>
              <a:gd name="connsiteY10" fmla="*/ 637 h 2444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0243" h="2444424">
                <a:moveTo>
                  <a:pt x="458924" y="637"/>
                </a:moveTo>
                <a:cubicBezTo>
                  <a:pt x="493548" y="1725"/>
                  <a:pt x="528182" y="4210"/>
                  <a:pt x="562733" y="8107"/>
                </a:cubicBezTo>
                <a:cubicBezTo>
                  <a:pt x="1012449" y="72734"/>
                  <a:pt x="1311790" y="431204"/>
                  <a:pt x="1359862" y="869200"/>
                </a:cubicBezTo>
                <a:cubicBezTo>
                  <a:pt x="1377560" y="1029024"/>
                  <a:pt x="1339048" y="1256941"/>
                  <a:pt x="1443944" y="1395455"/>
                </a:cubicBezTo>
                <a:cubicBezTo>
                  <a:pt x="1541160" y="1521546"/>
                  <a:pt x="1747337" y="1549218"/>
                  <a:pt x="1892284" y="1603510"/>
                </a:cubicBezTo>
                <a:cubicBezTo>
                  <a:pt x="2201784" y="1722676"/>
                  <a:pt x="2528982" y="2001668"/>
                  <a:pt x="2589282" y="2338245"/>
                </a:cubicBezTo>
                <a:lnTo>
                  <a:pt x="2600243" y="2444424"/>
                </a:lnTo>
                <a:lnTo>
                  <a:pt x="0" y="2444424"/>
                </a:lnTo>
                <a:lnTo>
                  <a:pt x="0" y="70818"/>
                </a:lnTo>
                <a:lnTo>
                  <a:pt x="49869" y="53717"/>
                </a:lnTo>
                <a:cubicBezTo>
                  <a:pt x="182087" y="14283"/>
                  <a:pt x="320427" y="-3717"/>
                  <a:pt x="458924" y="637"/>
                </a:cubicBezTo>
                <a:close/>
              </a:path>
            </a:pathLst>
          </a:custGeom>
          <a:solidFill>
            <a:schemeClr val="accent6"/>
          </a:solidFill>
          <a:ln w="12762" cap="flat">
            <a:noFill/>
            <a:prstDash val="solid"/>
            <a:miter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FBD2995-6344-0C11-3D12-6B4C7A5F2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21979" y="834643"/>
            <a:ext cx="55689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9372" y="536983"/>
            <a:ext cx="4987598" cy="1806163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>
              <a:defRPr lang="ru-RU" sz="3200" cap="all" spc="3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6ED64F80-2CCD-28E9-12D1-CFA0E29529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652607" y="2343150"/>
            <a:ext cx="8828193" cy="4359402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2000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800"/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600"/>
            </a:lvl3pPr>
            <a:lvl4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400"/>
            </a:lvl4pPr>
            <a:lvl5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4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73309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зображение + заголовок + содержимое 1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19">
            <a:extLst>
              <a:ext uri="{FF2B5EF4-FFF2-40B4-BE49-F238E27FC236}">
                <a16:creationId xmlns:a16="http://schemas.microsoft.com/office/drawing/2014/main" id="{30948FD6-EB3A-E209-9FB2-BA50C6FFA8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3385345" cy="492455"/>
          </a:xfrm>
          <a:custGeom>
            <a:avLst/>
            <a:gdLst>
              <a:gd name="connsiteX0" fmla="*/ 0 w 3385345"/>
              <a:gd name="connsiteY0" fmla="*/ 0 h 492455"/>
              <a:gd name="connsiteX1" fmla="*/ 3385345 w 3385345"/>
              <a:gd name="connsiteY1" fmla="*/ 0 h 492455"/>
              <a:gd name="connsiteX2" fmla="*/ 3348503 w 3385345"/>
              <a:gd name="connsiteY2" fmla="*/ 44581 h 492455"/>
              <a:gd name="connsiteX3" fmla="*/ 967215 w 3385345"/>
              <a:gd name="connsiteY3" fmla="*/ 241508 h 492455"/>
              <a:gd name="connsiteX4" fmla="*/ 108843 w 3385345"/>
              <a:gd name="connsiteY4" fmla="*/ 163732 h 492455"/>
              <a:gd name="connsiteX5" fmla="*/ 0 w 3385345"/>
              <a:gd name="connsiteY5" fmla="*/ 195744 h 492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5345" h="492455">
                <a:moveTo>
                  <a:pt x="0" y="0"/>
                </a:moveTo>
                <a:lnTo>
                  <a:pt x="3385345" y="0"/>
                </a:lnTo>
                <a:lnTo>
                  <a:pt x="3348503" y="44581"/>
                </a:lnTo>
                <a:cubicBezTo>
                  <a:pt x="2752694" y="665259"/>
                  <a:pt x="1716966" y="550750"/>
                  <a:pt x="967215" y="241508"/>
                </a:cubicBezTo>
                <a:cubicBezTo>
                  <a:pt x="616031" y="97448"/>
                  <a:pt x="397804" y="100710"/>
                  <a:pt x="108843" y="163732"/>
                </a:cubicBezTo>
                <a:lnTo>
                  <a:pt x="0" y="195744"/>
                </a:lnTo>
                <a:close/>
              </a:path>
            </a:pathLst>
          </a:custGeom>
          <a:solidFill>
            <a:schemeClr val="accent6"/>
          </a:solidFill>
          <a:ln w="34826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/>
          </a:p>
        </p:txBody>
      </p:sp>
      <p:sp>
        <p:nvSpPr>
          <p:cNvPr id="10" name="Полилиния: Фигура 4">
            <a:extLst>
              <a:ext uri="{FF2B5EF4-FFF2-40B4-BE49-F238E27FC236}">
                <a16:creationId xmlns:a16="http://schemas.microsoft.com/office/drawing/2014/main" id="{1FF07184-0225-A61B-4E28-216D83D9F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404026"/>
            <a:ext cx="1948461" cy="1453974"/>
          </a:xfrm>
          <a:custGeom>
            <a:avLst/>
            <a:gdLst>
              <a:gd name="connsiteX0" fmla="*/ 0 w 1948461"/>
              <a:gd name="connsiteY0" fmla="*/ 0 h 1453974"/>
              <a:gd name="connsiteX1" fmla="*/ 32434 w 1948461"/>
              <a:gd name="connsiteY1" fmla="*/ 41394 h 1453974"/>
              <a:gd name="connsiteX2" fmla="*/ 611626 w 1948461"/>
              <a:gd name="connsiteY2" fmla="*/ 508597 h 1453974"/>
              <a:gd name="connsiteX3" fmla="*/ 1902163 w 1948461"/>
              <a:gd name="connsiteY3" fmla="*/ 1370646 h 1453974"/>
              <a:gd name="connsiteX4" fmla="*/ 1948461 w 1948461"/>
              <a:gd name="connsiteY4" fmla="*/ 1453974 h 1453974"/>
              <a:gd name="connsiteX5" fmla="*/ 0 w 1948461"/>
              <a:gd name="connsiteY5" fmla="*/ 1453974 h 1453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48461" h="1453974">
                <a:moveTo>
                  <a:pt x="0" y="0"/>
                </a:moveTo>
                <a:lnTo>
                  <a:pt x="32434" y="41394"/>
                </a:lnTo>
                <a:cubicBezTo>
                  <a:pt x="190803" y="222210"/>
                  <a:pt x="377048" y="387079"/>
                  <a:pt x="611626" y="508597"/>
                </a:cubicBezTo>
                <a:cubicBezTo>
                  <a:pt x="1000743" y="710195"/>
                  <a:pt x="1598725" y="895624"/>
                  <a:pt x="1902163" y="1370646"/>
                </a:cubicBezTo>
                <a:lnTo>
                  <a:pt x="1948461" y="1453974"/>
                </a:lnTo>
                <a:lnTo>
                  <a:pt x="0" y="1453974"/>
                </a:lnTo>
                <a:close/>
              </a:path>
            </a:pathLst>
          </a:custGeom>
          <a:solidFill>
            <a:schemeClr val="accent5"/>
          </a:solidFill>
          <a:ln w="150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/>
          </a:p>
        </p:txBody>
      </p:sp>
      <p:sp>
        <p:nvSpPr>
          <p:cNvPr id="18" name="Полилиния 20">
            <a:extLst>
              <a:ext uri="{FF2B5EF4-FFF2-40B4-BE49-F238E27FC236}">
                <a16:creationId xmlns:a16="http://schemas.microsoft.com/office/drawing/2014/main" id="{6AEDCC27-3D2D-8BF3-A3A5-7B4D71810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V="1">
            <a:off x="10995246" y="0"/>
            <a:ext cx="1218019" cy="1324951"/>
          </a:xfrm>
          <a:custGeom>
            <a:avLst/>
            <a:gdLst>
              <a:gd name="connsiteX0" fmla="*/ 1218019 w 1218019"/>
              <a:gd name="connsiteY0" fmla="*/ 0 h 1324951"/>
              <a:gd name="connsiteX1" fmla="*/ 0 w 1218019"/>
              <a:gd name="connsiteY1" fmla="*/ 0 h 1324951"/>
              <a:gd name="connsiteX2" fmla="*/ 0 w 1218019"/>
              <a:gd name="connsiteY2" fmla="*/ 1324951 h 1324951"/>
              <a:gd name="connsiteX3" fmla="*/ 44025 w 1218019"/>
              <a:gd name="connsiteY3" fmla="*/ 1308837 h 1324951"/>
              <a:gd name="connsiteX4" fmla="*/ 1213001 w 1218019"/>
              <a:gd name="connsiteY4" fmla="*/ 19515 h 132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019" h="1324951">
                <a:moveTo>
                  <a:pt x="1218019" y="0"/>
                </a:moveTo>
                <a:lnTo>
                  <a:pt x="0" y="0"/>
                </a:lnTo>
                <a:lnTo>
                  <a:pt x="0" y="1324951"/>
                </a:lnTo>
                <a:lnTo>
                  <a:pt x="44025" y="1308837"/>
                </a:lnTo>
                <a:cubicBezTo>
                  <a:pt x="600182" y="1073602"/>
                  <a:pt x="1031901" y="601768"/>
                  <a:pt x="1213001" y="19515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sp>
        <p:nvSpPr>
          <p:cNvPr id="19" name="Полилиния 21">
            <a:extLst>
              <a:ext uri="{FF2B5EF4-FFF2-40B4-BE49-F238E27FC236}">
                <a16:creationId xmlns:a16="http://schemas.microsoft.com/office/drawing/2014/main" id="{958ACB73-92C2-C4E9-8121-A1F481E78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467686" y="6369613"/>
            <a:ext cx="2355305" cy="488389"/>
          </a:xfrm>
          <a:custGeom>
            <a:avLst/>
            <a:gdLst>
              <a:gd name="connsiteX0" fmla="*/ 1090338 w 2355305"/>
              <a:gd name="connsiteY0" fmla="*/ 249 h 488389"/>
              <a:gd name="connsiteX1" fmla="*/ 1849675 w 2355305"/>
              <a:gd name="connsiteY1" fmla="*/ 151843 h 488389"/>
              <a:gd name="connsiteX2" fmla="*/ 2295970 w 2355305"/>
              <a:gd name="connsiteY2" fmla="*/ 431858 h 488389"/>
              <a:gd name="connsiteX3" fmla="*/ 2355305 w 2355305"/>
              <a:gd name="connsiteY3" fmla="*/ 488389 h 488389"/>
              <a:gd name="connsiteX4" fmla="*/ 0 w 2355305"/>
              <a:gd name="connsiteY4" fmla="*/ 488389 h 488389"/>
              <a:gd name="connsiteX5" fmla="*/ 136773 w 2355305"/>
              <a:gd name="connsiteY5" fmla="*/ 341166 h 488389"/>
              <a:gd name="connsiteX6" fmla="*/ 350829 w 2355305"/>
              <a:gd name="connsiteY6" fmla="*/ 189936 h 488389"/>
              <a:gd name="connsiteX7" fmla="*/ 1090338 w 2355305"/>
              <a:gd name="connsiteY7" fmla="*/ 249 h 48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55305" h="488389">
                <a:moveTo>
                  <a:pt x="1090338" y="249"/>
                </a:moveTo>
                <a:cubicBezTo>
                  <a:pt x="1350361" y="-4090"/>
                  <a:pt x="1613690" y="48451"/>
                  <a:pt x="1849675" y="151843"/>
                </a:cubicBezTo>
                <a:cubicBezTo>
                  <a:pt x="2012239" y="223978"/>
                  <a:pt x="2163046" y="317800"/>
                  <a:pt x="2295970" y="431858"/>
                </a:cubicBezTo>
                <a:lnTo>
                  <a:pt x="2355305" y="488389"/>
                </a:lnTo>
                <a:lnTo>
                  <a:pt x="0" y="488389"/>
                </a:lnTo>
                <a:lnTo>
                  <a:pt x="136773" y="341166"/>
                </a:lnTo>
                <a:cubicBezTo>
                  <a:pt x="197432" y="287686"/>
                  <a:pt x="267562" y="237210"/>
                  <a:pt x="350829" y="189936"/>
                </a:cubicBezTo>
                <a:cubicBezTo>
                  <a:pt x="573595" y="65807"/>
                  <a:pt x="830314" y="4588"/>
                  <a:pt x="1090338" y="249"/>
                </a:cubicBezTo>
                <a:close/>
              </a:path>
            </a:pathLst>
          </a:custGeom>
          <a:solidFill>
            <a:schemeClr val="accent2"/>
          </a:solidFill>
          <a:ln w="29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5600" y="914400"/>
            <a:ext cx="5843016" cy="3822192"/>
          </a:xfrm>
          <a:prstGeom prst="rect">
            <a:avLst/>
          </a:prstGeom>
        </p:spPr>
        <p:txBody>
          <a:bodyPr vert="horz" lIns="0" tIns="45720" rIns="0" bIns="45720" rtlCol="0" anchor="b">
            <a:noAutofit/>
          </a:bodyPr>
          <a:lstStyle>
            <a:lvl1pPr>
              <a:lnSpc>
                <a:spcPct val="75000"/>
              </a:lnSpc>
              <a:defRPr lang="ru-RU" sz="5400" cap="all" spc="0" baseline="0"/>
            </a:lvl1pPr>
          </a:lstStyle>
          <a:p>
            <a:pPr rtl="0"/>
            <a:endParaRPr lang="ru-RU" dirty="0"/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268F3615-70B1-95E3-FD7B-A65D25151BA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4943475" cy="6858000"/>
          </a:xfrm>
          <a:custGeom>
            <a:avLst/>
            <a:gdLst>
              <a:gd name="connsiteX0" fmla="*/ 0 w 4943475"/>
              <a:gd name="connsiteY0" fmla="*/ 0 h 6858000"/>
              <a:gd name="connsiteX1" fmla="*/ 4943475 w 4943475"/>
              <a:gd name="connsiteY1" fmla="*/ 0 h 6858000"/>
              <a:gd name="connsiteX2" fmla="*/ 4943475 w 4943475"/>
              <a:gd name="connsiteY2" fmla="*/ 6858000 h 6858000"/>
              <a:gd name="connsiteX3" fmla="*/ 1948462 w 4943475"/>
              <a:gd name="connsiteY3" fmla="*/ 6858000 h 6858000"/>
              <a:gd name="connsiteX4" fmla="*/ 1902164 w 4943475"/>
              <a:gd name="connsiteY4" fmla="*/ 6774672 h 6858000"/>
              <a:gd name="connsiteX5" fmla="*/ 611627 w 4943475"/>
              <a:gd name="connsiteY5" fmla="*/ 5912623 h 6858000"/>
              <a:gd name="connsiteX6" fmla="*/ 32435 w 4943475"/>
              <a:gd name="connsiteY6" fmla="*/ 5445420 h 6858000"/>
              <a:gd name="connsiteX7" fmla="*/ 1 w 4943475"/>
              <a:gd name="connsiteY7" fmla="*/ 5404026 h 6858000"/>
              <a:gd name="connsiteX8" fmla="*/ 1 w 4943475"/>
              <a:gd name="connsiteY8" fmla="*/ 6858000 h 6858000"/>
              <a:gd name="connsiteX9" fmla="*/ 0 w 4943475"/>
              <a:gd name="connsiteY9" fmla="*/ 6858000 h 6858000"/>
              <a:gd name="connsiteX10" fmla="*/ 0 w 4943475"/>
              <a:gd name="connsiteY10" fmla="*/ 195745 h 6858000"/>
              <a:gd name="connsiteX11" fmla="*/ 108843 w 4943475"/>
              <a:gd name="connsiteY11" fmla="*/ 163733 h 6858000"/>
              <a:gd name="connsiteX12" fmla="*/ 967215 w 4943475"/>
              <a:gd name="connsiteY12" fmla="*/ 241509 h 6858000"/>
              <a:gd name="connsiteX13" fmla="*/ 3348503 w 4943475"/>
              <a:gd name="connsiteY13" fmla="*/ 44582 h 6858000"/>
              <a:gd name="connsiteX14" fmla="*/ 3385345 w 4943475"/>
              <a:gd name="connsiteY14" fmla="*/ 1 h 6858000"/>
              <a:gd name="connsiteX15" fmla="*/ 0 w 4943475"/>
              <a:gd name="connsiteY1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43475" h="6858000">
                <a:moveTo>
                  <a:pt x="0" y="0"/>
                </a:moveTo>
                <a:lnTo>
                  <a:pt x="4943475" y="0"/>
                </a:lnTo>
                <a:lnTo>
                  <a:pt x="4943475" y="6858000"/>
                </a:lnTo>
                <a:lnTo>
                  <a:pt x="1948462" y="6858000"/>
                </a:lnTo>
                <a:lnTo>
                  <a:pt x="1902164" y="6774672"/>
                </a:lnTo>
                <a:cubicBezTo>
                  <a:pt x="1598726" y="6299650"/>
                  <a:pt x="1000744" y="6114221"/>
                  <a:pt x="611627" y="5912623"/>
                </a:cubicBezTo>
                <a:cubicBezTo>
                  <a:pt x="377049" y="5791105"/>
                  <a:pt x="190804" y="5626236"/>
                  <a:pt x="32435" y="5445420"/>
                </a:cubicBezTo>
                <a:lnTo>
                  <a:pt x="1" y="5404026"/>
                </a:lnTo>
                <a:lnTo>
                  <a:pt x="1" y="6858000"/>
                </a:lnTo>
                <a:lnTo>
                  <a:pt x="0" y="6858000"/>
                </a:lnTo>
                <a:lnTo>
                  <a:pt x="0" y="195745"/>
                </a:lnTo>
                <a:lnTo>
                  <a:pt x="108843" y="163733"/>
                </a:lnTo>
                <a:cubicBezTo>
                  <a:pt x="397804" y="100711"/>
                  <a:pt x="616031" y="97449"/>
                  <a:pt x="967215" y="241509"/>
                </a:cubicBezTo>
                <a:cubicBezTo>
                  <a:pt x="1716966" y="550751"/>
                  <a:pt x="2752694" y="665260"/>
                  <a:pt x="3348503" y="44582"/>
                </a:cubicBezTo>
                <a:lnTo>
                  <a:pt x="3385345" y="1"/>
                </a:lnTo>
                <a:lnTo>
                  <a:pt x="0" y="1"/>
                </a:lnTo>
                <a:close/>
              </a:path>
            </a:pathLst>
          </a:custGeom>
        </p:spPr>
        <p:txBody>
          <a:bodyPr wrap="square" tIns="548640" rtlCol="0">
            <a:noAutofit/>
          </a:bodyPr>
          <a:lstStyle>
            <a:lvl1pPr marL="0" indent="0" algn="ctr">
              <a:buNone/>
              <a:defRPr lang="ru-RU"/>
            </a:lvl1pPr>
          </a:lstStyle>
          <a:p>
            <a:pPr rtl="0"/>
            <a:r>
              <a:rPr lang="ru-RU"/>
              <a:t>Щелкните значок, чтобы добавить фото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6ED64F80-2CCD-28E9-12D1-CFA0E29529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435600" y="4956902"/>
            <a:ext cx="5718896" cy="174564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2400"/>
            </a:lvl1pPr>
            <a:lvl2pPr marL="4572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2000"/>
            </a:lvl2pPr>
            <a:lvl3pPr marL="9144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800"/>
            </a:lvl3pPr>
            <a:lvl4pPr marL="13716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600"/>
            </a:lvl4pPr>
            <a:lvl5pPr marL="18288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6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17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столбца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7">
            <a:extLst>
              <a:ext uri="{FF2B5EF4-FFF2-40B4-BE49-F238E27FC236}">
                <a16:creationId xmlns:a16="http://schemas.microsoft.com/office/drawing/2014/main" id="{653D8540-5794-860E-E6C6-CB80F4051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387803" y="4555795"/>
            <a:ext cx="914401" cy="3690008"/>
          </a:xfrm>
          <a:custGeom>
            <a:avLst/>
            <a:gdLst>
              <a:gd name="connsiteX0" fmla="*/ 914393 w 914401"/>
              <a:gd name="connsiteY0" fmla="*/ 1625548 h 3690008"/>
              <a:gd name="connsiteX1" fmla="*/ 200040 w 914401"/>
              <a:gd name="connsiteY1" fmla="*/ 164703 h 3690008"/>
              <a:gd name="connsiteX2" fmla="*/ 0 w 914401"/>
              <a:gd name="connsiteY2" fmla="*/ 0 h 3690008"/>
              <a:gd name="connsiteX3" fmla="*/ 0 w 914401"/>
              <a:gd name="connsiteY3" fmla="*/ 3690008 h 3690008"/>
              <a:gd name="connsiteX4" fmla="*/ 684950 w 914401"/>
              <a:gd name="connsiteY4" fmla="*/ 3690008 h 3690008"/>
              <a:gd name="connsiteX5" fmla="*/ 683046 w 914401"/>
              <a:gd name="connsiteY5" fmla="*/ 3683775 h 3690008"/>
              <a:gd name="connsiteX6" fmla="*/ 608736 w 914401"/>
              <a:gd name="connsiteY6" fmla="*/ 3519687 h 3690008"/>
              <a:gd name="connsiteX7" fmla="*/ 353078 w 914401"/>
              <a:gd name="connsiteY7" fmla="*/ 2837178 h 3690008"/>
              <a:gd name="connsiteX8" fmla="*/ 914393 w 914401"/>
              <a:gd name="connsiteY8" fmla="*/ 1625548 h 3690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1" h="3690008">
                <a:moveTo>
                  <a:pt x="914393" y="1625548"/>
                </a:moveTo>
                <a:cubicBezTo>
                  <a:pt x="911641" y="1092628"/>
                  <a:pt x="614720" y="555054"/>
                  <a:pt x="200040" y="164703"/>
                </a:cubicBezTo>
                <a:lnTo>
                  <a:pt x="0" y="0"/>
                </a:lnTo>
                <a:lnTo>
                  <a:pt x="0" y="3690008"/>
                </a:lnTo>
                <a:lnTo>
                  <a:pt x="684950" y="3690008"/>
                </a:lnTo>
                <a:lnTo>
                  <a:pt x="683046" y="3683775"/>
                </a:lnTo>
                <a:cubicBezTo>
                  <a:pt x="661881" y="3627679"/>
                  <a:pt x="637060" y="3572811"/>
                  <a:pt x="608736" y="3519687"/>
                </a:cubicBezTo>
                <a:cubicBezTo>
                  <a:pt x="471578" y="3263358"/>
                  <a:pt x="246982" y="3154469"/>
                  <a:pt x="353078" y="2837178"/>
                </a:cubicBezTo>
                <a:cubicBezTo>
                  <a:pt x="503567" y="2394592"/>
                  <a:pt x="916615" y="2140445"/>
                  <a:pt x="914393" y="1625548"/>
                </a:cubicBezTo>
                <a:close/>
              </a:path>
            </a:pathLst>
          </a:custGeom>
          <a:solidFill>
            <a:schemeClr val="accent3"/>
          </a:solidFill>
          <a:ln w="2038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FBD2995-6344-0C11-3D12-6B4C7A5F2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21979" y="834643"/>
            <a:ext cx="55689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9372" y="536984"/>
            <a:ext cx="4987598" cy="1794590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>
              <a:defRPr lang="ru-RU" sz="3200" spc="3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6ED64F80-2CCD-28E9-12D1-CFA0E29529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96488" y="2377875"/>
            <a:ext cx="3536078" cy="3565723"/>
          </a:xfrm>
        </p:spPr>
        <p:txBody>
          <a:bodyPr lIns="0" tIns="0" rtlCol="0">
            <a:norm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 lang="ru-RU" sz="2000"/>
            </a:lvl1pPr>
            <a:lvl2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 lang="ru-RU" sz="1800"/>
            </a:lvl2pPr>
            <a:lvl3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 lang="ru-RU" sz="1600"/>
            </a:lvl3pPr>
            <a:lvl4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 lang="ru-RU" sz="1400"/>
            </a:lvl4pPr>
            <a:lvl5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 lang="ru-RU" sz="14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2265893F-4A9C-ABB2-2B83-283067F829C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3599" y="2377875"/>
            <a:ext cx="6816725" cy="378025"/>
          </a:xfrm>
        </p:spPr>
        <p:txBody>
          <a:bodyPr rtlCol="0">
            <a:noAutofit/>
          </a:bodyPr>
          <a:lstStyle>
            <a:lvl1pPr marL="0" indent="0">
              <a:buNone/>
              <a:defRPr lang="ru-RU" sz="2000" b="1"/>
            </a:lvl1pPr>
            <a:lvl2pPr marL="457200" indent="0">
              <a:buNone/>
              <a:defRPr lang="ru-RU" sz="1800" b="1"/>
            </a:lvl2pPr>
            <a:lvl3pPr marL="914400" indent="0">
              <a:buNone/>
              <a:defRPr lang="ru-RU" sz="1600" b="1"/>
            </a:lvl3pPr>
            <a:lvl4pPr marL="1371600" indent="0">
              <a:buNone/>
              <a:defRPr lang="ru-RU" sz="1400" b="1"/>
            </a:lvl4pPr>
            <a:lvl5pPr marL="1828800" indent="0">
              <a:buNone/>
              <a:defRPr lang="ru-RU" sz="1400" b="1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id="{7AC01F4F-AA50-6589-C5AA-A98B0D5AF7A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73600" y="2755900"/>
            <a:ext cx="6816725" cy="3187700"/>
          </a:xfrm>
        </p:spPr>
        <p:txBody>
          <a:bodyPr rtlCol="0" anchor="ctr"/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5316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+ содержимое + изображение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FBD2995-6344-0C11-3D12-6B4C7A5F2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21979" y="834643"/>
            <a:ext cx="55689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9372" y="536984"/>
            <a:ext cx="4987598" cy="1794590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>
              <a:defRPr lang="ru-RU" sz="3200" spc="3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6ED64F80-2CCD-28E9-12D1-CFA0E29529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96488" y="2377875"/>
            <a:ext cx="4627866" cy="4300717"/>
          </a:xfrm>
        </p:spPr>
        <p:txBody>
          <a:bodyPr lIns="0" tIns="0" rtlCol="0"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2000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800"/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600"/>
            </a:lvl3pPr>
            <a:lvl4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400"/>
            </a:lvl4pPr>
            <a:lvl5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lang="ru-RU" sz="14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B8B70107-5AE5-7117-0F14-6BF9DD30CBF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16613" y="835025"/>
            <a:ext cx="5575300" cy="6030913"/>
          </a:xfrm>
        </p:spPr>
        <p:txBody>
          <a:bodyPr rtlCol="0"/>
          <a:lstStyle>
            <a:lvl1pPr marL="0" indent="0" algn="ctr">
              <a:buNone/>
              <a:defRPr lang="ru-RU"/>
            </a:lvl1pPr>
          </a:lstStyle>
          <a:p>
            <a:pPr rtl="0"/>
            <a:r>
              <a:rPr lang="ru-RU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78457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столбца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: Фигура 20">
            <a:extLst>
              <a:ext uri="{FF2B5EF4-FFF2-40B4-BE49-F238E27FC236}">
                <a16:creationId xmlns:a16="http://schemas.microsoft.com/office/drawing/2014/main" id="{F6276F98-083C-C436-D4E0-BB6B1D617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810562"/>
            <a:ext cx="3505512" cy="3047438"/>
          </a:xfrm>
          <a:custGeom>
            <a:avLst/>
            <a:gdLst>
              <a:gd name="connsiteX0" fmla="*/ 140070 w 3505512"/>
              <a:gd name="connsiteY0" fmla="*/ 84 h 3047438"/>
              <a:gd name="connsiteX1" fmla="*/ 378078 w 3505512"/>
              <a:gd name="connsiteY1" fmla="*/ 26868 h 3047438"/>
              <a:gd name="connsiteX2" fmla="*/ 2124544 w 3505512"/>
              <a:gd name="connsiteY2" fmla="*/ 1868599 h 3047438"/>
              <a:gd name="connsiteX3" fmla="*/ 3503411 w 3505512"/>
              <a:gd name="connsiteY3" fmla="*/ 3038169 h 3047438"/>
              <a:gd name="connsiteX4" fmla="*/ 3505512 w 3505512"/>
              <a:gd name="connsiteY4" fmla="*/ 3047438 h 3047438"/>
              <a:gd name="connsiteX5" fmla="*/ 0 w 3505512"/>
              <a:gd name="connsiteY5" fmla="*/ 3047438 h 3047438"/>
              <a:gd name="connsiteX6" fmla="*/ 0 w 3505512"/>
              <a:gd name="connsiteY6" fmla="*/ 9356 h 3047438"/>
              <a:gd name="connsiteX7" fmla="*/ 32906 w 3505512"/>
              <a:gd name="connsiteY7" fmla="*/ 4358 h 3047438"/>
              <a:gd name="connsiteX8" fmla="*/ 140070 w 3505512"/>
              <a:gd name="connsiteY8" fmla="*/ 84 h 304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05512" h="3047438">
                <a:moveTo>
                  <a:pt x="140070" y="84"/>
                </a:moveTo>
                <a:cubicBezTo>
                  <a:pt x="214085" y="1007"/>
                  <a:pt x="293301" y="9629"/>
                  <a:pt x="378078" y="26868"/>
                </a:cubicBezTo>
                <a:cubicBezTo>
                  <a:pt x="1074806" y="168586"/>
                  <a:pt x="1202169" y="1352919"/>
                  <a:pt x="2124544" y="1868599"/>
                </a:cubicBezTo>
                <a:cubicBezTo>
                  <a:pt x="2570800" y="2118122"/>
                  <a:pt x="3301901" y="2354692"/>
                  <a:pt x="3503411" y="3038169"/>
                </a:cubicBezTo>
                <a:lnTo>
                  <a:pt x="3505512" y="3047438"/>
                </a:lnTo>
                <a:lnTo>
                  <a:pt x="0" y="3047438"/>
                </a:lnTo>
                <a:lnTo>
                  <a:pt x="0" y="9356"/>
                </a:lnTo>
                <a:lnTo>
                  <a:pt x="32906" y="4358"/>
                </a:lnTo>
                <a:cubicBezTo>
                  <a:pt x="67357" y="1086"/>
                  <a:pt x="103063" y="-377"/>
                  <a:pt x="140070" y="84"/>
                </a:cubicBezTo>
                <a:close/>
              </a:path>
            </a:pathLst>
          </a:custGeom>
          <a:solidFill>
            <a:schemeClr val="accent5"/>
          </a:solidFill>
          <a:ln w="2225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</a:lstStyle>
          <a:p>
            <a:pPr lvl="0" rtl="0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FBD2995-6344-0C11-3D12-6B4C7A5F2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21979" y="834643"/>
            <a:ext cx="55689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9372" y="536983"/>
            <a:ext cx="4987598" cy="1806163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>
              <a:defRPr lang="ru-RU" sz="3200" spc="3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6ED64F80-2CCD-28E9-12D1-CFA0E29529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687333" y="2377871"/>
            <a:ext cx="4292202" cy="4359402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2000"/>
            </a:lvl1pPr>
            <a:lvl2pPr marL="4572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800"/>
            </a:lvl2pPr>
            <a:lvl3pPr marL="9144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600"/>
            </a:lvl3pPr>
            <a:lvl4pPr marL="13716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400"/>
            </a:lvl4pPr>
            <a:lvl5pPr marL="18288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4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Объект 10">
            <a:extLst>
              <a:ext uri="{FF2B5EF4-FFF2-40B4-BE49-F238E27FC236}">
                <a16:creationId xmlns:a16="http://schemas.microsoft.com/office/drawing/2014/main" id="{CB9E0096-D944-5245-13D4-92814D4D59C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318385" y="2377871"/>
            <a:ext cx="4172575" cy="4359402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2000"/>
            </a:lvl1pPr>
            <a:lvl2pPr marL="4572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800"/>
            </a:lvl2pPr>
            <a:lvl3pPr marL="9144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600"/>
            </a:lvl3pPr>
            <a:lvl4pPr marL="13716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400"/>
            </a:lvl4pPr>
            <a:lvl5pPr marL="182880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defRPr lang="ru-RU" sz="14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926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+ содержимое + табли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FBD2995-6344-0C11-3D12-6B4C7A5F2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21979" y="834643"/>
            <a:ext cx="55689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Арка из кубиков 8">
            <a:extLst>
              <a:ext uri="{FF2B5EF4-FFF2-40B4-BE49-F238E27FC236}">
                <a16:creationId xmlns:a16="http://schemas.microsoft.com/office/drawing/2014/main" id="{1CA7618C-E262-114D-F36B-190A5C994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5921979" y="188942"/>
            <a:ext cx="348041" cy="348041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49B6E6B-2A0F-CE8A-E5C4-DD990D43D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9372" y="536983"/>
            <a:ext cx="4987598" cy="1806163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>
              <a:defRPr lang="ru-RU" sz="3200" spc="300" baseline="0"/>
            </a:lvl1pPr>
          </a:lstStyle>
          <a:p>
            <a:pPr rtl="0"/>
            <a:r>
              <a:rPr lang="ru-RU"/>
              <a:t>Заголовок слайда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C2F7C452-F8B7-9780-039C-30CEF6E83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94050" y="155448"/>
            <a:ext cx="4164972" cy="471672"/>
          </a:xfrm>
          <a:prstGeom prst="rect">
            <a:avLst/>
          </a:prstGeom>
        </p:spPr>
        <p:txBody>
          <a:bodyPr vert="horz" lIns="0" tIns="45720" rIns="91440" bIns="45720" rtlCol="0" anchor="b"/>
          <a:lstStyle>
            <a:lvl1pPr algn="r">
              <a:defRPr lang="ru-RU" sz="1200" spc="3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/>
              <a:t>ЗАГОЛОВОК ПРЕЗЕНТАЦИИ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DCA2FC66-19AF-2F4C-EFFA-F968C9354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  <a:prstGeom prst="rect">
            <a:avLst/>
          </a:prstGeom>
        </p:spPr>
        <p:txBody>
          <a:bodyPr vert="horz" lIns="0" tIns="45720" rIns="0" bIns="45720" rtlCol="0" anchor="b"/>
          <a:lstStyle>
            <a:lvl1pPr algn="r">
              <a:defRPr lang="ru-RU" sz="12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6ED64F80-2CCD-28E9-12D1-CFA0E29529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80323" y="2366300"/>
            <a:ext cx="3536078" cy="3588330"/>
          </a:xfrm>
        </p:spPr>
        <p:txBody>
          <a:bodyPr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ru-RU" sz="2000"/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ru-RU" sz="1800"/>
            </a:lvl2pPr>
            <a:lvl3pPr marL="12001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ru-RU" sz="1600"/>
            </a:lvl3pPr>
            <a:lvl4pPr marL="16573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ru-RU" sz="1400"/>
            </a:lvl4pPr>
            <a:lvl5pPr marL="2114550" indent="-28575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ru-RU" sz="14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2" name="Заполнитель таблицы 11">
            <a:extLst>
              <a:ext uri="{FF2B5EF4-FFF2-40B4-BE49-F238E27FC236}">
                <a16:creationId xmlns:a16="http://schemas.microsoft.com/office/drawing/2014/main" id="{23945778-2B6F-930D-51C8-417685BC4E19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4673600" y="2366300"/>
            <a:ext cx="6816725" cy="3587750"/>
          </a:xfrm>
        </p:spPr>
        <p:txBody>
          <a:bodyPr rtlCol="0"/>
          <a:lstStyle>
            <a:lvl1pPr>
              <a:defRPr lang="ru-RU"/>
            </a:lvl1pPr>
          </a:lstStyle>
          <a:p>
            <a:pPr rtl="0"/>
            <a:r>
              <a:rPr lang="ru-RU"/>
              <a:t>Щелкните значок, чтобы добавить таблицу</a:t>
            </a:r>
          </a:p>
        </p:txBody>
      </p:sp>
    </p:spTree>
    <p:extLst>
      <p:ext uri="{BB962C8B-B14F-4D97-AF65-F5344CB8AC3E}">
        <p14:creationId xmlns:p14="http://schemas.microsoft.com/office/powerpoint/2010/main" val="125362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ru-RU" sz="105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ru-RU" sz="105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ru-RU" sz="36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6D22F896-40B5-4ADD-8801-0D06FADFA095}" type="slidenum">
              <a:rPr lang="ru-RU" smtClean="0"/>
              <a:pPr rtl="0"/>
              <a:t>‹№›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70" r:id="rId14"/>
    <p:sldLayoutId id="2147483669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600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7DA869-4EB2-E7DC-53B9-A04817B1E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95002"/>
            <a:ext cx="6096000" cy="365760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Стратегії зростання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B07810-3839-E257-D40F-83B086F7D05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30363" y="4186715"/>
            <a:ext cx="8931275" cy="172085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Плануємо на майбутнє</a:t>
            </a:r>
          </a:p>
        </p:txBody>
      </p:sp>
    </p:spTree>
    <p:extLst>
      <p:ext uri="{BB962C8B-B14F-4D97-AF65-F5344CB8AC3E}">
        <p14:creationId xmlns:p14="http://schemas.microsoft.com/office/powerpoint/2010/main" val="1141582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ECCDCDE-8EB0-3D83-1F39-CB53BAF05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372" y="627120"/>
            <a:ext cx="4987598" cy="471672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АНАЛІЗ РИНКУ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2726092-ED3F-6860-C98A-3479C60F2D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fld id="{6D22F896-40B5-4ADD-8801-0D06FADFA095}" type="slidenum">
              <a:rPr lang="ru-RU" smtClean="0"/>
              <a:pPr rtl="0"/>
              <a:t>2</a:t>
            </a:fld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F65C13AF-FE5A-2F78-5482-680D477ECA8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652607" y="2343150"/>
            <a:ext cx="8828193" cy="4359402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 sz="1900"/>
              <a:t>Ми визначили основні важливі тенденції, що вимагають нашої уваги.</a:t>
            </a:r>
          </a:p>
          <a:p>
            <a:pPr rtl="0"/>
            <a:r>
              <a:rPr lang="ru-RU" sz="1900"/>
              <a:t>Дані показують постійне зростання споживчого попиту на продукти, вироблені на основі принципів сталого розвитку. </a:t>
            </a:r>
          </a:p>
          <a:p>
            <a:pPr rtl="0"/>
            <a:r>
              <a:rPr lang="ru-RU" sz="1900"/>
              <a:t>Це відкриває можливості для наших екологічних продуктів.Наші конкуренти зараз приділяють основну увагу стратегіям цифрового маркетингу, передбачаючи зміни в поведінці споживачів.</a:t>
            </a:r>
          </a:p>
          <a:p>
            <a:pPr rtl="0"/>
            <a:r>
              <a:rPr lang="ru-RU" sz="1900"/>
              <a:t>Розуміння цієї тонкої динаміки дозволяє нам адаптуватися до нових переваг ринку і скористатися ними.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241825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D819D38-2C1B-0638-41FF-4A0634BC7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372" y="536983"/>
            <a:ext cx="4987598" cy="1806163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НОВІ ІНІЦІАТИВИ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943B1A8-29AB-231C-F7F3-64BE7C0D51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fld id="{6D22F896-40B5-4ADD-8801-0D06FADFA095}" type="slidenum">
              <a:rPr lang="ru-RU" smtClean="0"/>
              <a:pPr rtl="0"/>
              <a:t>3</a:t>
            </a:fld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1BC1D82-139C-82AC-55F4-E3E89012CDF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03472" y="2377871"/>
            <a:ext cx="10783388" cy="1051129"/>
          </a:xfrm>
        </p:spPr>
        <p:txBody>
          <a:bodyPr rtlCol="0"/>
          <a:lstStyle>
            <a:defPPr>
              <a:defRPr lang="ru-RU"/>
            </a:defPPr>
          </a:lstStyle>
          <a:p>
            <a:pPr rtl="0">
              <a:buFont typeface="Arial" panose="020B0604020202020204" pitchFamily="34" charset="0"/>
              <a:buChar char="•"/>
            </a:pPr>
            <a:r>
              <a:rPr lang="ru-RU"/>
              <a:t>Поліпшення продукту. Представляти регулярні оновлення та функції для підвищення привабливості продукту.</a:t>
            </a:r>
          </a:p>
        </p:txBody>
      </p:sp>
      <p:sp>
        <p:nvSpPr>
          <p:cNvPr id="2" name="Объект 4">
            <a:extLst>
              <a:ext uri="{FF2B5EF4-FFF2-40B4-BE49-F238E27FC236}">
                <a16:creationId xmlns:a16="http://schemas.microsoft.com/office/drawing/2014/main" id="{0B25DDFB-5C4C-9905-8EA3-FB785D60F6A9}"/>
              </a:ext>
            </a:extLst>
          </p:cNvPr>
          <p:cNvSpPr txBox="1">
            <a:spLocks/>
          </p:cNvSpPr>
          <p:nvPr/>
        </p:nvSpPr>
        <p:spPr>
          <a:xfrm>
            <a:off x="699372" y="3425130"/>
            <a:ext cx="10787488" cy="1051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512064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800100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257300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714500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171700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/>
              <a:t>Інтеграція технологій. Вивчати нові технології для можливого використання в роботі.Співпраця та партнерство. </a:t>
            </a:r>
          </a:p>
        </p:txBody>
      </p:sp>
      <p:sp>
        <p:nvSpPr>
          <p:cNvPr id="7" name="Объект 4">
            <a:extLst>
              <a:ext uri="{FF2B5EF4-FFF2-40B4-BE49-F238E27FC236}">
                <a16:creationId xmlns:a16="http://schemas.microsoft.com/office/drawing/2014/main" id="{4F4014EC-72D3-9BAB-8E34-56A0C971CDAE}"/>
              </a:ext>
            </a:extLst>
          </p:cNvPr>
          <p:cNvSpPr txBox="1">
            <a:spLocks/>
          </p:cNvSpPr>
          <p:nvPr/>
        </p:nvSpPr>
        <p:spPr>
          <a:xfrm>
            <a:off x="703472" y="4472389"/>
            <a:ext cx="10439449" cy="1051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512064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800100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257300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714500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171700" indent="-512064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 lang="ru-RU"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/>
              <a:t>Розвивати співпрацю з технічними новаторами та лідерами галузі для стимулювання новаторства.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590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12AD00C4-9BD6-9815-A7C9-CC493433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372" y="536984"/>
            <a:ext cx="4987598" cy="179459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ЗАПУСК ПРОДУКТу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7B2A267-D680-AAEC-C3D3-4D42F5C04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fld id="{6D22F896-40B5-4ADD-8801-0D06FADFA095}" type="slidenum">
              <a:rPr lang="ru-RU" smtClean="0"/>
              <a:pPr rtl="0"/>
              <a:t>4</a:t>
            </a:fld>
            <a:endParaRPr lang="ru-RU" dirty="0"/>
          </a:p>
        </p:txBody>
      </p:sp>
      <p:sp>
        <p:nvSpPr>
          <p:cNvPr id="3" name="Пряма сполучна лінія 2">
            <a:extLst>
              <a:ext uri="{FF2B5EF4-FFF2-40B4-BE49-F238E27FC236}">
                <a16:creationId xmlns:a16="http://schemas.microsoft.com/office/drawing/2014/main" id="{20B29E8A-7485-417C-F2D8-8BFCF434E897}"/>
              </a:ext>
            </a:extLst>
          </p:cNvPr>
          <p:cNvSpPr/>
          <p:nvPr/>
        </p:nvSpPr>
        <p:spPr>
          <a:xfrm>
            <a:off x="849601" y="3834610"/>
            <a:ext cx="10492798" cy="0"/>
          </a:xfrm>
          <a:prstGeom prst="line">
            <a:avLst/>
          </a:prstGeom>
          <a:solidFill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ln w="12700" cap="flat" cmpd="sng" algn="ctr">
            <a:solidFill>
              <a:schemeClr val="accent5">
                <a:alpha val="90000"/>
                <a:hueOff val="0"/>
                <a:satOff val="0"/>
                <a:lumOff val="0"/>
                <a:alphaOff val="0"/>
              </a:schemeClr>
            </a:solidFill>
            <a:prstDash val="solid"/>
            <a:tailEnd type="triangle" w="lg" len="lg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uk-UA"/>
          </a:p>
        </p:txBody>
      </p:sp>
      <p:sp>
        <p:nvSpPr>
          <p:cNvPr id="7" name="Полілінія: фігура 6">
            <a:extLst>
              <a:ext uri="{FF2B5EF4-FFF2-40B4-BE49-F238E27FC236}">
                <a16:creationId xmlns:a16="http://schemas.microsoft.com/office/drawing/2014/main" id="{D6D08DB3-CD13-72CC-07CB-EACFAB5AF635}"/>
              </a:ext>
            </a:extLst>
          </p:cNvPr>
          <p:cNvSpPr/>
          <p:nvPr/>
        </p:nvSpPr>
        <p:spPr>
          <a:xfrm>
            <a:off x="1082357" y="3985534"/>
            <a:ext cx="3367941" cy="460934"/>
          </a:xfrm>
          <a:custGeom>
            <a:avLst/>
            <a:gdLst>
              <a:gd name="connsiteX0" fmla="*/ 0 w 2188008"/>
              <a:gd name="connsiteY0" fmla="*/ 0 h 360210"/>
              <a:gd name="connsiteX1" fmla="*/ 2188008 w 2188008"/>
              <a:gd name="connsiteY1" fmla="*/ 0 h 360210"/>
              <a:gd name="connsiteX2" fmla="*/ 2188008 w 2188008"/>
              <a:gd name="connsiteY2" fmla="*/ 360210 h 360210"/>
              <a:gd name="connsiteX3" fmla="*/ 0 w 2188008"/>
              <a:gd name="connsiteY3" fmla="*/ 360210 h 360210"/>
              <a:gd name="connsiteX4" fmla="*/ 0 w 2188008"/>
              <a:gd name="connsiteY4" fmla="*/ 0 h 360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8008" h="360210">
                <a:moveTo>
                  <a:pt x="0" y="0"/>
                </a:moveTo>
                <a:lnTo>
                  <a:pt x="2188008" y="0"/>
                </a:lnTo>
                <a:lnTo>
                  <a:pt x="2188008" y="360210"/>
                </a:lnTo>
                <a:lnTo>
                  <a:pt x="0" y="36021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rtlCol="0" anchor="t" anchorCtr="1">
            <a:noAutofit/>
          </a:bodyPr>
          <a:lstStyle/>
          <a:p>
            <a:pPr marL="0" lvl="0" indent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 lang="ru-RU" b="1"/>
            </a:pPr>
            <a:r>
              <a:rPr lang="ru-RU" sz="1800" kern="1200">
                <a:solidFill>
                  <a:schemeClr val="bg1"/>
                </a:solidFill>
                <a:latin typeface="+mn-lt"/>
              </a:rPr>
              <a:t>3-й кв.</a:t>
            </a:r>
          </a:p>
        </p:txBody>
      </p:sp>
      <p:sp>
        <p:nvSpPr>
          <p:cNvPr id="8" name="Полілінія: фігура 7">
            <a:extLst>
              <a:ext uri="{FF2B5EF4-FFF2-40B4-BE49-F238E27FC236}">
                <a16:creationId xmlns:a16="http://schemas.microsoft.com/office/drawing/2014/main" id="{3D8BED6E-CB3D-605D-587F-80032A70BEB8}"/>
              </a:ext>
            </a:extLst>
          </p:cNvPr>
          <p:cNvSpPr/>
          <p:nvPr/>
        </p:nvSpPr>
        <p:spPr>
          <a:xfrm>
            <a:off x="852726" y="2320639"/>
            <a:ext cx="3827206" cy="738947"/>
          </a:xfrm>
          <a:custGeom>
            <a:avLst/>
            <a:gdLst>
              <a:gd name="connsiteX0" fmla="*/ 0 w 2486373"/>
              <a:gd name="connsiteY0" fmla="*/ 96247 h 577471"/>
              <a:gd name="connsiteX1" fmla="*/ 96247 w 2486373"/>
              <a:gd name="connsiteY1" fmla="*/ 0 h 577471"/>
              <a:gd name="connsiteX2" fmla="*/ 2390126 w 2486373"/>
              <a:gd name="connsiteY2" fmla="*/ 0 h 577471"/>
              <a:gd name="connsiteX3" fmla="*/ 2486373 w 2486373"/>
              <a:gd name="connsiteY3" fmla="*/ 96247 h 577471"/>
              <a:gd name="connsiteX4" fmla="*/ 2486373 w 2486373"/>
              <a:gd name="connsiteY4" fmla="*/ 481224 h 577471"/>
              <a:gd name="connsiteX5" fmla="*/ 2390126 w 2486373"/>
              <a:gd name="connsiteY5" fmla="*/ 577471 h 577471"/>
              <a:gd name="connsiteX6" fmla="*/ 96247 w 2486373"/>
              <a:gd name="connsiteY6" fmla="*/ 577471 h 577471"/>
              <a:gd name="connsiteX7" fmla="*/ 0 w 2486373"/>
              <a:gd name="connsiteY7" fmla="*/ 481224 h 577471"/>
              <a:gd name="connsiteX8" fmla="*/ 0 w 2486373"/>
              <a:gd name="connsiteY8" fmla="*/ 96247 h 577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86373" h="577471">
                <a:moveTo>
                  <a:pt x="0" y="96247"/>
                </a:moveTo>
                <a:cubicBezTo>
                  <a:pt x="0" y="43091"/>
                  <a:pt x="43091" y="0"/>
                  <a:pt x="96247" y="0"/>
                </a:cubicBezTo>
                <a:lnTo>
                  <a:pt x="2390126" y="0"/>
                </a:lnTo>
                <a:cubicBezTo>
                  <a:pt x="2443282" y="0"/>
                  <a:pt x="2486373" y="43091"/>
                  <a:pt x="2486373" y="96247"/>
                </a:cubicBezTo>
                <a:lnTo>
                  <a:pt x="2486373" y="481224"/>
                </a:lnTo>
                <a:cubicBezTo>
                  <a:pt x="2486373" y="534380"/>
                  <a:pt x="2443282" y="577471"/>
                  <a:pt x="2390126" y="577471"/>
                </a:cubicBezTo>
                <a:lnTo>
                  <a:pt x="96247" y="577471"/>
                </a:lnTo>
                <a:cubicBezTo>
                  <a:pt x="43091" y="577471"/>
                  <a:pt x="0" y="534380"/>
                  <a:pt x="0" y="481224"/>
                </a:cubicBezTo>
                <a:lnTo>
                  <a:pt x="0" y="96247"/>
                </a:lnTo>
                <a:close/>
              </a:path>
            </a:pathLst>
          </a:cu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430" tIns="170430" rIns="170430" bIns="170430" numCol="1" spcCol="1270" rtlCol="0" anchor="ctr" anchorCtr="0">
            <a:noAutofit/>
          </a:bodyPr>
          <a:lstStyle/>
          <a:p>
            <a:pPr marL="0" lvl="0" indent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uk-UA" sz="1600" kern="1200">
                <a:solidFill>
                  <a:schemeClr val="bg1"/>
                </a:solidFill>
                <a:latin typeface="+mn-lt"/>
              </a:rPr>
              <a:t>Дослідження ринку</a:t>
            </a:r>
            <a:endParaRPr lang="ru-RU" sz="1600" kern="12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Пряма сполучна лінія 8">
            <a:extLst>
              <a:ext uri="{FF2B5EF4-FFF2-40B4-BE49-F238E27FC236}">
                <a16:creationId xmlns:a16="http://schemas.microsoft.com/office/drawing/2014/main" id="{4F862139-4B3F-A5AF-AAAE-06C691E73BA1}"/>
              </a:ext>
            </a:extLst>
          </p:cNvPr>
          <p:cNvSpPr/>
          <p:nvPr/>
        </p:nvSpPr>
        <p:spPr>
          <a:xfrm>
            <a:off x="2766329" y="3059586"/>
            <a:ext cx="0" cy="775023"/>
          </a:xfrm>
          <a:prstGeom prst="line">
            <a:avLst/>
          </a:prstGeom>
          <a:noFill/>
          <a:ln w="9525" cap="flat" cmpd="sng" algn="ctr">
            <a:solidFill>
              <a:schemeClr val="accent5">
                <a:hueOff val="0"/>
                <a:satOff val="0"/>
                <a:lumOff val="0"/>
                <a:alphaOff val="0"/>
              </a:schemeClr>
            </a:solidFill>
            <a:prstDash val="dash"/>
          </a:ln>
          <a:effectLst/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uk-UA"/>
          </a:p>
        </p:txBody>
      </p:sp>
      <p:sp>
        <p:nvSpPr>
          <p:cNvPr id="10" name="Полілінія: фігура 9">
            <a:extLst>
              <a:ext uri="{FF2B5EF4-FFF2-40B4-BE49-F238E27FC236}">
                <a16:creationId xmlns:a16="http://schemas.microsoft.com/office/drawing/2014/main" id="{4E779D73-8702-2549-E8D7-84506E522121}"/>
              </a:ext>
            </a:extLst>
          </p:cNvPr>
          <p:cNvSpPr/>
          <p:nvPr/>
        </p:nvSpPr>
        <p:spPr>
          <a:xfrm>
            <a:off x="3302138" y="3222749"/>
            <a:ext cx="3367941" cy="460934"/>
          </a:xfrm>
          <a:custGeom>
            <a:avLst/>
            <a:gdLst>
              <a:gd name="connsiteX0" fmla="*/ 0 w 2188008"/>
              <a:gd name="connsiteY0" fmla="*/ 0 h 360210"/>
              <a:gd name="connsiteX1" fmla="*/ 2188008 w 2188008"/>
              <a:gd name="connsiteY1" fmla="*/ 0 h 360210"/>
              <a:gd name="connsiteX2" fmla="*/ 2188008 w 2188008"/>
              <a:gd name="connsiteY2" fmla="*/ 360210 h 360210"/>
              <a:gd name="connsiteX3" fmla="*/ 0 w 2188008"/>
              <a:gd name="connsiteY3" fmla="*/ 360210 h 360210"/>
              <a:gd name="connsiteX4" fmla="*/ 0 w 2188008"/>
              <a:gd name="connsiteY4" fmla="*/ 0 h 360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8008" h="360210">
                <a:moveTo>
                  <a:pt x="0" y="0"/>
                </a:moveTo>
                <a:lnTo>
                  <a:pt x="2188008" y="0"/>
                </a:lnTo>
                <a:lnTo>
                  <a:pt x="2188008" y="360210"/>
                </a:lnTo>
                <a:lnTo>
                  <a:pt x="0" y="36021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rtlCol="0" anchor="b" anchorCtr="1">
            <a:noAutofit/>
          </a:bodyPr>
          <a:lstStyle/>
          <a:p>
            <a:pPr marL="0" lvl="0" indent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 lang="ru-RU" b="1"/>
            </a:pPr>
            <a:r>
              <a:rPr lang="ru-RU" sz="1800" kern="1200">
                <a:solidFill>
                  <a:schemeClr val="bg1"/>
                </a:solidFill>
                <a:latin typeface="+mn-lt"/>
              </a:rPr>
              <a:t>4-й кв.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4D80D384-1273-E78A-9DBC-D3FB17F942D8}"/>
              </a:ext>
            </a:extLst>
          </p:cNvPr>
          <p:cNvSpPr/>
          <p:nvPr/>
        </p:nvSpPr>
        <p:spPr>
          <a:xfrm>
            <a:off x="2729528" y="3804017"/>
            <a:ext cx="73600" cy="61185"/>
          </a:xfrm>
          <a:prstGeom prst="ellipse">
            <a:avLst/>
          </a:prstGeom>
        </p:spPr>
        <p:style>
          <a:lnRef idx="2">
            <a:schemeClr val="accent5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uk-UA"/>
          </a:p>
        </p:txBody>
      </p:sp>
      <p:sp>
        <p:nvSpPr>
          <p:cNvPr id="12" name="Полілінія: фігура 11">
            <a:extLst>
              <a:ext uri="{FF2B5EF4-FFF2-40B4-BE49-F238E27FC236}">
                <a16:creationId xmlns:a16="http://schemas.microsoft.com/office/drawing/2014/main" id="{B52F0FCB-695F-3FBF-7A33-9F16FE9467FD}"/>
              </a:ext>
            </a:extLst>
          </p:cNvPr>
          <p:cNvSpPr/>
          <p:nvPr/>
        </p:nvSpPr>
        <p:spPr>
          <a:xfrm>
            <a:off x="3072506" y="4609633"/>
            <a:ext cx="3827206" cy="738947"/>
          </a:xfrm>
          <a:custGeom>
            <a:avLst/>
            <a:gdLst>
              <a:gd name="connsiteX0" fmla="*/ 0 w 2486373"/>
              <a:gd name="connsiteY0" fmla="*/ 96247 h 577471"/>
              <a:gd name="connsiteX1" fmla="*/ 96247 w 2486373"/>
              <a:gd name="connsiteY1" fmla="*/ 0 h 577471"/>
              <a:gd name="connsiteX2" fmla="*/ 2390126 w 2486373"/>
              <a:gd name="connsiteY2" fmla="*/ 0 h 577471"/>
              <a:gd name="connsiteX3" fmla="*/ 2486373 w 2486373"/>
              <a:gd name="connsiteY3" fmla="*/ 96247 h 577471"/>
              <a:gd name="connsiteX4" fmla="*/ 2486373 w 2486373"/>
              <a:gd name="connsiteY4" fmla="*/ 481224 h 577471"/>
              <a:gd name="connsiteX5" fmla="*/ 2390126 w 2486373"/>
              <a:gd name="connsiteY5" fmla="*/ 577471 h 577471"/>
              <a:gd name="connsiteX6" fmla="*/ 96247 w 2486373"/>
              <a:gd name="connsiteY6" fmla="*/ 577471 h 577471"/>
              <a:gd name="connsiteX7" fmla="*/ 0 w 2486373"/>
              <a:gd name="connsiteY7" fmla="*/ 481224 h 577471"/>
              <a:gd name="connsiteX8" fmla="*/ 0 w 2486373"/>
              <a:gd name="connsiteY8" fmla="*/ 96247 h 577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86373" h="577471">
                <a:moveTo>
                  <a:pt x="0" y="96247"/>
                </a:moveTo>
                <a:cubicBezTo>
                  <a:pt x="0" y="43091"/>
                  <a:pt x="43091" y="0"/>
                  <a:pt x="96247" y="0"/>
                </a:cubicBezTo>
                <a:lnTo>
                  <a:pt x="2390126" y="0"/>
                </a:lnTo>
                <a:cubicBezTo>
                  <a:pt x="2443282" y="0"/>
                  <a:pt x="2486373" y="43091"/>
                  <a:pt x="2486373" y="96247"/>
                </a:cubicBezTo>
                <a:lnTo>
                  <a:pt x="2486373" y="481224"/>
                </a:lnTo>
                <a:cubicBezTo>
                  <a:pt x="2486373" y="534380"/>
                  <a:pt x="2443282" y="577471"/>
                  <a:pt x="2390126" y="577471"/>
                </a:cubicBezTo>
                <a:lnTo>
                  <a:pt x="96247" y="577471"/>
                </a:lnTo>
                <a:cubicBezTo>
                  <a:pt x="43091" y="577471"/>
                  <a:pt x="0" y="534380"/>
                  <a:pt x="0" y="481224"/>
                </a:cubicBezTo>
                <a:lnTo>
                  <a:pt x="0" y="96247"/>
                </a:lnTo>
                <a:close/>
              </a:path>
            </a:pathLst>
          </a:cu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430" tIns="170430" rIns="170430" bIns="170430" numCol="1" spcCol="1270" rtlCol="0" anchor="ctr" anchorCtr="0">
            <a:noAutofit/>
          </a:bodyPr>
          <a:lstStyle/>
          <a:p>
            <a:pPr marL="0" lvl="0" indent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uk-UA" sz="1600" kern="1200">
                <a:solidFill>
                  <a:schemeClr val="bg1"/>
                </a:solidFill>
                <a:latin typeface="+mn-lt"/>
              </a:rPr>
              <a:t>Розробка продукту</a:t>
            </a:r>
            <a:endParaRPr lang="ru-RU" sz="1600" kern="12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" name="Пряма сполучна лінія 12">
            <a:extLst>
              <a:ext uri="{FF2B5EF4-FFF2-40B4-BE49-F238E27FC236}">
                <a16:creationId xmlns:a16="http://schemas.microsoft.com/office/drawing/2014/main" id="{CE886E13-5B59-3BD8-76B4-DD593EDEBE68}"/>
              </a:ext>
            </a:extLst>
          </p:cNvPr>
          <p:cNvSpPr/>
          <p:nvPr/>
        </p:nvSpPr>
        <p:spPr>
          <a:xfrm>
            <a:off x="4986110" y="3834609"/>
            <a:ext cx="0" cy="775023"/>
          </a:xfrm>
          <a:prstGeom prst="line">
            <a:avLst/>
          </a:prstGeom>
          <a:noFill/>
          <a:ln w="9525" cap="flat" cmpd="sng" algn="ctr">
            <a:solidFill>
              <a:schemeClr val="accent5">
                <a:hueOff val="0"/>
                <a:satOff val="0"/>
                <a:lumOff val="0"/>
                <a:alphaOff val="0"/>
              </a:schemeClr>
            </a:solidFill>
            <a:prstDash val="dash"/>
          </a:ln>
          <a:effectLst/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uk-UA"/>
          </a:p>
        </p:txBody>
      </p:sp>
      <p:sp>
        <p:nvSpPr>
          <p:cNvPr id="14" name="Полілінія: фігура 13">
            <a:extLst>
              <a:ext uri="{FF2B5EF4-FFF2-40B4-BE49-F238E27FC236}">
                <a16:creationId xmlns:a16="http://schemas.microsoft.com/office/drawing/2014/main" id="{4178F3D2-D683-DC5E-2B09-4F3AFC6F7248}"/>
              </a:ext>
            </a:extLst>
          </p:cNvPr>
          <p:cNvSpPr/>
          <p:nvPr/>
        </p:nvSpPr>
        <p:spPr>
          <a:xfrm>
            <a:off x="5521918" y="3985534"/>
            <a:ext cx="3367941" cy="460934"/>
          </a:xfrm>
          <a:custGeom>
            <a:avLst/>
            <a:gdLst>
              <a:gd name="connsiteX0" fmla="*/ 0 w 2188008"/>
              <a:gd name="connsiteY0" fmla="*/ 0 h 360210"/>
              <a:gd name="connsiteX1" fmla="*/ 2188008 w 2188008"/>
              <a:gd name="connsiteY1" fmla="*/ 0 h 360210"/>
              <a:gd name="connsiteX2" fmla="*/ 2188008 w 2188008"/>
              <a:gd name="connsiteY2" fmla="*/ 360210 h 360210"/>
              <a:gd name="connsiteX3" fmla="*/ 0 w 2188008"/>
              <a:gd name="connsiteY3" fmla="*/ 360210 h 360210"/>
              <a:gd name="connsiteX4" fmla="*/ 0 w 2188008"/>
              <a:gd name="connsiteY4" fmla="*/ 0 h 360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8008" h="360210">
                <a:moveTo>
                  <a:pt x="0" y="0"/>
                </a:moveTo>
                <a:lnTo>
                  <a:pt x="2188008" y="0"/>
                </a:lnTo>
                <a:lnTo>
                  <a:pt x="2188008" y="360210"/>
                </a:lnTo>
                <a:lnTo>
                  <a:pt x="0" y="36021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rtlCol="0" anchor="t" anchorCtr="1">
            <a:noAutofit/>
          </a:bodyPr>
          <a:lstStyle/>
          <a:p>
            <a:pPr marL="0" lvl="0" indent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 lang="ru-RU" b="1"/>
            </a:pPr>
            <a:r>
              <a:rPr lang="ru-RU" sz="1800" kern="1200">
                <a:solidFill>
                  <a:schemeClr val="bg1"/>
                </a:solidFill>
                <a:latin typeface="+mn-lt"/>
              </a:rPr>
              <a:t>1-й кв.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1E7E426C-747A-476B-0BC6-8CABD6D5A3BB}"/>
              </a:ext>
            </a:extLst>
          </p:cNvPr>
          <p:cNvSpPr/>
          <p:nvPr/>
        </p:nvSpPr>
        <p:spPr>
          <a:xfrm>
            <a:off x="4949309" y="3804017"/>
            <a:ext cx="73600" cy="61185"/>
          </a:xfrm>
          <a:prstGeom prst="ellipse">
            <a:avLst/>
          </a:prstGeom>
        </p:spPr>
        <p:style>
          <a:lnRef idx="2">
            <a:schemeClr val="accent5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uk-UA"/>
          </a:p>
        </p:txBody>
      </p:sp>
      <p:sp>
        <p:nvSpPr>
          <p:cNvPr id="17" name="Полілінія: фігура 16">
            <a:extLst>
              <a:ext uri="{FF2B5EF4-FFF2-40B4-BE49-F238E27FC236}">
                <a16:creationId xmlns:a16="http://schemas.microsoft.com/office/drawing/2014/main" id="{A6437413-2F38-32DD-DD1E-FC575AACB314}"/>
              </a:ext>
            </a:extLst>
          </p:cNvPr>
          <p:cNvSpPr/>
          <p:nvPr/>
        </p:nvSpPr>
        <p:spPr>
          <a:xfrm>
            <a:off x="5292285" y="1795077"/>
            <a:ext cx="3827206" cy="1264511"/>
          </a:xfrm>
          <a:custGeom>
            <a:avLst/>
            <a:gdLst>
              <a:gd name="connsiteX0" fmla="*/ 0 w 2486373"/>
              <a:gd name="connsiteY0" fmla="*/ 164701 h 988187"/>
              <a:gd name="connsiteX1" fmla="*/ 164701 w 2486373"/>
              <a:gd name="connsiteY1" fmla="*/ 0 h 988187"/>
              <a:gd name="connsiteX2" fmla="*/ 2321672 w 2486373"/>
              <a:gd name="connsiteY2" fmla="*/ 0 h 988187"/>
              <a:gd name="connsiteX3" fmla="*/ 2486373 w 2486373"/>
              <a:gd name="connsiteY3" fmla="*/ 164701 h 988187"/>
              <a:gd name="connsiteX4" fmla="*/ 2486373 w 2486373"/>
              <a:gd name="connsiteY4" fmla="*/ 823486 h 988187"/>
              <a:gd name="connsiteX5" fmla="*/ 2321672 w 2486373"/>
              <a:gd name="connsiteY5" fmla="*/ 988187 h 988187"/>
              <a:gd name="connsiteX6" fmla="*/ 164701 w 2486373"/>
              <a:gd name="connsiteY6" fmla="*/ 988187 h 988187"/>
              <a:gd name="connsiteX7" fmla="*/ 0 w 2486373"/>
              <a:gd name="connsiteY7" fmla="*/ 823486 h 988187"/>
              <a:gd name="connsiteX8" fmla="*/ 0 w 2486373"/>
              <a:gd name="connsiteY8" fmla="*/ 164701 h 98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86373" h="988187">
                <a:moveTo>
                  <a:pt x="0" y="164701"/>
                </a:moveTo>
                <a:cubicBezTo>
                  <a:pt x="0" y="73739"/>
                  <a:pt x="73739" y="0"/>
                  <a:pt x="164701" y="0"/>
                </a:cubicBezTo>
                <a:lnTo>
                  <a:pt x="2321672" y="0"/>
                </a:lnTo>
                <a:cubicBezTo>
                  <a:pt x="2412634" y="0"/>
                  <a:pt x="2486373" y="73739"/>
                  <a:pt x="2486373" y="164701"/>
                </a:cubicBezTo>
                <a:lnTo>
                  <a:pt x="2486373" y="823486"/>
                </a:lnTo>
                <a:cubicBezTo>
                  <a:pt x="2486373" y="914448"/>
                  <a:pt x="2412634" y="988187"/>
                  <a:pt x="2321672" y="988187"/>
                </a:cubicBezTo>
                <a:lnTo>
                  <a:pt x="164701" y="988187"/>
                </a:lnTo>
                <a:cubicBezTo>
                  <a:pt x="73739" y="988187"/>
                  <a:pt x="0" y="914448"/>
                  <a:pt x="0" y="823486"/>
                </a:cubicBezTo>
                <a:lnTo>
                  <a:pt x="0" y="164701"/>
                </a:lnTo>
                <a:close/>
              </a:path>
            </a:pathLst>
          </a:cu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479" tIns="190479" rIns="190479" bIns="190479" numCol="1" spcCol="1270" rtlCol="0" anchor="ctr" anchorCtr="0">
            <a:noAutofit/>
          </a:bodyPr>
          <a:lstStyle/>
          <a:p>
            <a:pPr marL="0" lvl="0" indent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uk-UA" sz="1600" kern="1200">
                <a:solidFill>
                  <a:schemeClr val="bg1"/>
                </a:solidFill>
                <a:latin typeface="+mn-lt"/>
              </a:rPr>
              <a:t>Тестування користувацьких якостей</a:t>
            </a:r>
            <a:endParaRPr lang="ru-RU" sz="1600" kern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" name="Пряма сполучна лінія 18">
            <a:extLst>
              <a:ext uri="{FF2B5EF4-FFF2-40B4-BE49-F238E27FC236}">
                <a16:creationId xmlns:a16="http://schemas.microsoft.com/office/drawing/2014/main" id="{942D2ED8-F7A5-57E8-0A4F-C40084839A57}"/>
              </a:ext>
            </a:extLst>
          </p:cNvPr>
          <p:cNvSpPr/>
          <p:nvPr/>
        </p:nvSpPr>
        <p:spPr>
          <a:xfrm>
            <a:off x="7205889" y="3059586"/>
            <a:ext cx="0" cy="775023"/>
          </a:xfrm>
          <a:prstGeom prst="line">
            <a:avLst/>
          </a:prstGeom>
          <a:noFill/>
          <a:ln w="9525" cap="flat" cmpd="sng" algn="ctr">
            <a:solidFill>
              <a:schemeClr val="accent5">
                <a:hueOff val="0"/>
                <a:satOff val="0"/>
                <a:lumOff val="0"/>
                <a:alphaOff val="0"/>
              </a:schemeClr>
            </a:solidFill>
            <a:prstDash val="dash"/>
          </a:ln>
          <a:effectLst/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uk-UA"/>
          </a:p>
        </p:txBody>
      </p:sp>
      <p:sp>
        <p:nvSpPr>
          <p:cNvPr id="20" name="Полілінія: фігура 19">
            <a:extLst>
              <a:ext uri="{FF2B5EF4-FFF2-40B4-BE49-F238E27FC236}">
                <a16:creationId xmlns:a16="http://schemas.microsoft.com/office/drawing/2014/main" id="{9D300371-3A8C-1810-AFFA-29C673A15D86}"/>
              </a:ext>
            </a:extLst>
          </p:cNvPr>
          <p:cNvSpPr/>
          <p:nvPr/>
        </p:nvSpPr>
        <p:spPr>
          <a:xfrm>
            <a:off x="7741699" y="3222749"/>
            <a:ext cx="3367941" cy="460934"/>
          </a:xfrm>
          <a:custGeom>
            <a:avLst/>
            <a:gdLst>
              <a:gd name="connsiteX0" fmla="*/ 0 w 2188008"/>
              <a:gd name="connsiteY0" fmla="*/ 0 h 360210"/>
              <a:gd name="connsiteX1" fmla="*/ 2188008 w 2188008"/>
              <a:gd name="connsiteY1" fmla="*/ 0 h 360210"/>
              <a:gd name="connsiteX2" fmla="*/ 2188008 w 2188008"/>
              <a:gd name="connsiteY2" fmla="*/ 360210 h 360210"/>
              <a:gd name="connsiteX3" fmla="*/ 0 w 2188008"/>
              <a:gd name="connsiteY3" fmla="*/ 360210 h 360210"/>
              <a:gd name="connsiteX4" fmla="*/ 0 w 2188008"/>
              <a:gd name="connsiteY4" fmla="*/ 0 h 360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8008" h="360210">
                <a:moveTo>
                  <a:pt x="0" y="0"/>
                </a:moveTo>
                <a:lnTo>
                  <a:pt x="2188008" y="0"/>
                </a:lnTo>
                <a:lnTo>
                  <a:pt x="2188008" y="360210"/>
                </a:lnTo>
                <a:lnTo>
                  <a:pt x="0" y="36021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rtlCol="0" anchor="b" anchorCtr="1">
            <a:noAutofit/>
          </a:bodyPr>
          <a:lstStyle/>
          <a:p>
            <a:pPr marL="0" lvl="0" indent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 lang="ru-RU" b="1"/>
            </a:pPr>
            <a:r>
              <a:rPr lang="ru-RU" sz="1800" kern="1200">
                <a:solidFill>
                  <a:schemeClr val="bg1"/>
                </a:solidFill>
                <a:latin typeface="+mn-lt"/>
              </a:rPr>
              <a:t>2-й кв.</a:t>
            </a: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810EA144-ED37-F312-32F0-724A969F3DEC}"/>
              </a:ext>
            </a:extLst>
          </p:cNvPr>
          <p:cNvSpPr/>
          <p:nvPr/>
        </p:nvSpPr>
        <p:spPr>
          <a:xfrm>
            <a:off x="7169089" y="3804017"/>
            <a:ext cx="73600" cy="61185"/>
          </a:xfrm>
          <a:prstGeom prst="ellipse">
            <a:avLst/>
          </a:prstGeom>
        </p:spPr>
        <p:style>
          <a:lnRef idx="2">
            <a:schemeClr val="accent5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uk-UA"/>
          </a:p>
        </p:txBody>
      </p:sp>
      <p:sp>
        <p:nvSpPr>
          <p:cNvPr id="22" name="Полілінія: фігура 21">
            <a:extLst>
              <a:ext uri="{FF2B5EF4-FFF2-40B4-BE49-F238E27FC236}">
                <a16:creationId xmlns:a16="http://schemas.microsoft.com/office/drawing/2014/main" id="{7C531C0E-93F1-86A2-922A-7704D5B1E45A}"/>
              </a:ext>
            </a:extLst>
          </p:cNvPr>
          <p:cNvSpPr/>
          <p:nvPr/>
        </p:nvSpPr>
        <p:spPr>
          <a:xfrm>
            <a:off x="7512065" y="4609633"/>
            <a:ext cx="3827206" cy="738947"/>
          </a:xfrm>
          <a:custGeom>
            <a:avLst/>
            <a:gdLst>
              <a:gd name="connsiteX0" fmla="*/ 0 w 2486373"/>
              <a:gd name="connsiteY0" fmla="*/ 96247 h 577471"/>
              <a:gd name="connsiteX1" fmla="*/ 96247 w 2486373"/>
              <a:gd name="connsiteY1" fmla="*/ 0 h 577471"/>
              <a:gd name="connsiteX2" fmla="*/ 2390126 w 2486373"/>
              <a:gd name="connsiteY2" fmla="*/ 0 h 577471"/>
              <a:gd name="connsiteX3" fmla="*/ 2486373 w 2486373"/>
              <a:gd name="connsiteY3" fmla="*/ 96247 h 577471"/>
              <a:gd name="connsiteX4" fmla="*/ 2486373 w 2486373"/>
              <a:gd name="connsiteY4" fmla="*/ 481224 h 577471"/>
              <a:gd name="connsiteX5" fmla="*/ 2390126 w 2486373"/>
              <a:gd name="connsiteY5" fmla="*/ 577471 h 577471"/>
              <a:gd name="connsiteX6" fmla="*/ 96247 w 2486373"/>
              <a:gd name="connsiteY6" fmla="*/ 577471 h 577471"/>
              <a:gd name="connsiteX7" fmla="*/ 0 w 2486373"/>
              <a:gd name="connsiteY7" fmla="*/ 481224 h 577471"/>
              <a:gd name="connsiteX8" fmla="*/ 0 w 2486373"/>
              <a:gd name="connsiteY8" fmla="*/ 96247 h 577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86373" h="577471">
                <a:moveTo>
                  <a:pt x="0" y="96247"/>
                </a:moveTo>
                <a:cubicBezTo>
                  <a:pt x="0" y="43091"/>
                  <a:pt x="43091" y="0"/>
                  <a:pt x="96247" y="0"/>
                </a:cubicBezTo>
                <a:lnTo>
                  <a:pt x="2390126" y="0"/>
                </a:lnTo>
                <a:cubicBezTo>
                  <a:pt x="2443282" y="0"/>
                  <a:pt x="2486373" y="43091"/>
                  <a:pt x="2486373" y="96247"/>
                </a:cubicBezTo>
                <a:lnTo>
                  <a:pt x="2486373" y="481224"/>
                </a:lnTo>
                <a:cubicBezTo>
                  <a:pt x="2486373" y="534380"/>
                  <a:pt x="2443282" y="577471"/>
                  <a:pt x="2390126" y="577471"/>
                </a:cubicBezTo>
                <a:lnTo>
                  <a:pt x="96247" y="577471"/>
                </a:lnTo>
                <a:cubicBezTo>
                  <a:pt x="43091" y="577471"/>
                  <a:pt x="0" y="534380"/>
                  <a:pt x="0" y="481224"/>
                </a:cubicBezTo>
                <a:lnTo>
                  <a:pt x="0" y="96247"/>
                </a:lnTo>
                <a:close/>
              </a:path>
            </a:pathLst>
          </a:cu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430" tIns="170430" rIns="170430" bIns="170430" numCol="1" spcCol="1270" rtlCol="0" anchor="ctr" anchorCtr="0">
            <a:noAutofit/>
          </a:bodyPr>
          <a:lstStyle/>
          <a:p>
            <a:pPr marL="0" lvl="0" indent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1600" kern="1200">
                <a:solidFill>
                  <a:schemeClr val="bg1"/>
                </a:solidFill>
                <a:latin typeface="+mn-lt"/>
              </a:rPr>
              <a:t>Запуск продукту</a:t>
            </a:r>
          </a:p>
        </p:txBody>
      </p:sp>
      <p:sp>
        <p:nvSpPr>
          <p:cNvPr id="23" name="Пряма сполучна лінія 22">
            <a:extLst>
              <a:ext uri="{FF2B5EF4-FFF2-40B4-BE49-F238E27FC236}">
                <a16:creationId xmlns:a16="http://schemas.microsoft.com/office/drawing/2014/main" id="{1110BF77-7361-22D0-97CF-8B823C55A884}"/>
              </a:ext>
            </a:extLst>
          </p:cNvPr>
          <p:cNvSpPr/>
          <p:nvPr/>
        </p:nvSpPr>
        <p:spPr>
          <a:xfrm>
            <a:off x="9425669" y="3834609"/>
            <a:ext cx="0" cy="775023"/>
          </a:xfrm>
          <a:prstGeom prst="line">
            <a:avLst/>
          </a:prstGeom>
          <a:noFill/>
          <a:ln w="9525" cap="flat" cmpd="sng" algn="ctr">
            <a:solidFill>
              <a:schemeClr val="accent5">
                <a:hueOff val="0"/>
                <a:satOff val="0"/>
                <a:lumOff val="0"/>
                <a:alphaOff val="0"/>
              </a:schemeClr>
            </a:solidFill>
            <a:prstDash val="dash"/>
          </a:ln>
          <a:effectLst/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uk-UA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890E2732-AA0B-9C3D-6CDC-B077837EC06F}"/>
              </a:ext>
            </a:extLst>
          </p:cNvPr>
          <p:cNvSpPr/>
          <p:nvPr/>
        </p:nvSpPr>
        <p:spPr>
          <a:xfrm>
            <a:off x="9388868" y="3804017"/>
            <a:ext cx="73600" cy="61185"/>
          </a:xfrm>
          <a:prstGeom prst="ellipse">
            <a:avLst/>
          </a:prstGeom>
        </p:spPr>
        <p:style>
          <a:lnRef idx="2">
            <a:schemeClr val="accent5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3022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D9696E0-336E-D986-FE89-0E20663A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372" y="536983"/>
            <a:ext cx="4987598" cy="1806163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ФИНАНСОВА КАРТИНА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279E234-6BBC-3E47-94AE-0DF630905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fld id="{6D22F896-40B5-4ADD-8801-0D06FADFA095}" type="slidenum">
              <a:rPr lang="ru-RU" smtClean="0"/>
              <a:pPr rtl="0"/>
              <a:t>5</a:t>
            </a:fld>
            <a:endParaRPr lang="ru-RU" dirty="0"/>
          </a:p>
        </p:txBody>
      </p:sp>
      <p:graphicFrame>
        <p:nvGraphicFramePr>
          <p:cNvPr id="6" name="Местозаполнитель таблицы 3">
            <a:extLst>
              <a:ext uri="{FF2B5EF4-FFF2-40B4-BE49-F238E27FC236}">
                <a16:creationId xmlns:a16="http://schemas.microsoft.com/office/drawing/2014/main" id="{B24EF683-1167-79C1-E302-1C143D83062F}"/>
              </a:ext>
            </a:extLst>
          </p:cNvPr>
          <p:cNvGraphicFramePr>
            <a:graphicFrameLocks noGrp="1"/>
          </p:cNvGraphicFramePr>
          <p:nvPr>
            <p:ph type="tbl" sz="quarter" idx="11"/>
            <p:extLst>
              <p:ext uri="{D42A27DB-BD31-4B8C-83A1-F6EECF244321}">
                <p14:modId xmlns:p14="http://schemas.microsoft.com/office/powerpoint/2010/main" val="3743489254"/>
              </p:ext>
            </p:extLst>
          </p:nvPr>
        </p:nvGraphicFramePr>
        <p:xfrm>
          <a:off x="478889" y="2343146"/>
          <a:ext cx="4584527" cy="205561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113318">
                  <a:extLst>
                    <a:ext uri="{9D8B030D-6E8A-4147-A177-3AD203B41FA5}">
                      <a16:colId xmlns:a16="http://schemas.microsoft.com/office/drawing/2014/main" val="130956065"/>
                    </a:ext>
                  </a:extLst>
                </a:gridCol>
                <a:gridCol w="1134415">
                  <a:extLst>
                    <a:ext uri="{9D8B030D-6E8A-4147-A177-3AD203B41FA5}">
                      <a16:colId xmlns:a16="http://schemas.microsoft.com/office/drawing/2014/main" val="2825656216"/>
                    </a:ext>
                  </a:extLst>
                </a:gridCol>
                <a:gridCol w="1134415">
                  <a:extLst>
                    <a:ext uri="{9D8B030D-6E8A-4147-A177-3AD203B41FA5}">
                      <a16:colId xmlns:a16="http://schemas.microsoft.com/office/drawing/2014/main" val="2749965458"/>
                    </a:ext>
                  </a:extLst>
                </a:gridCol>
                <a:gridCol w="1202379">
                  <a:extLst>
                    <a:ext uri="{9D8B030D-6E8A-4147-A177-3AD203B41FA5}">
                      <a16:colId xmlns:a16="http://schemas.microsoft.com/office/drawing/2014/main" val="2116711163"/>
                    </a:ext>
                  </a:extLst>
                </a:gridCol>
              </a:tblGrid>
              <a:tr h="492329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endParaRPr lang="ru-RU" b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2 квартал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en-US" b="0">
                          <a:solidFill>
                            <a:schemeClr val="bg1"/>
                          </a:solidFill>
                          <a:latin typeface="+mn-lt"/>
                        </a:rPr>
                        <a:t>3 </a:t>
                      </a:r>
                      <a:r>
                        <a:rPr lang="uk-UA" b="0">
                          <a:solidFill>
                            <a:schemeClr val="bg1"/>
                          </a:solidFill>
                          <a:latin typeface="+mn-lt"/>
                        </a:rPr>
                        <a:t>квартал</a:t>
                      </a:r>
                      <a:endParaRPr lang="ru-RU" b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4 </a:t>
                      </a:r>
                      <a:r>
                        <a:rPr lang="ru-RU" b="0" dirty="0">
                          <a:solidFill>
                            <a:schemeClr val="bg1"/>
                          </a:solidFill>
                          <a:latin typeface="+mn-lt"/>
                        </a:rPr>
                        <a:t>квартал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1017008"/>
                  </a:ext>
                </a:extLst>
              </a:tr>
              <a:tr h="387727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Дохід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1600000</a:t>
                      </a:r>
                      <a:endParaRPr lang="ru-RU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2500000</a:t>
                      </a:r>
                      <a:endParaRPr lang="ru-RU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2200000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1888340"/>
                  </a:ext>
                </a:extLst>
              </a:tr>
              <a:tr h="387727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Витрати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1000000</a:t>
                      </a:r>
                      <a:endParaRPr lang="ru-RU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1200000</a:t>
                      </a:r>
                      <a:endParaRPr lang="ru-RU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140000</a:t>
                      </a:r>
                      <a:r>
                        <a:rPr lang="ru-RU" b="0" dirty="0">
                          <a:solidFill>
                            <a:schemeClr val="bg1"/>
                          </a:solidFill>
                          <a:latin typeface="+mn-lt"/>
                        </a:rPr>
                        <a:t>	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7089168"/>
                  </a:ext>
                </a:extLst>
              </a:tr>
              <a:tr h="387727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Прибуток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100000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1000000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800000	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597798"/>
                  </a:ext>
                </a:extLst>
              </a:tr>
            </a:tbl>
          </a:graphicData>
        </a:graphic>
      </p:graphicFrame>
      <p:graphicFrame>
        <p:nvGraphicFramePr>
          <p:cNvPr id="10" name="Діаграма 9">
            <a:extLst>
              <a:ext uri="{FF2B5EF4-FFF2-40B4-BE49-F238E27FC236}">
                <a16:creationId xmlns:a16="http://schemas.microsoft.com/office/drawing/2014/main" id="{B3E06889-B6FB-A137-A14E-D14D49906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2333228"/>
              </p:ext>
            </p:extLst>
          </p:nvPr>
        </p:nvGraphicFramePr>
        <p:xfrm>
          <a:off x="5907453" y="1024466"/>
          <a:ext cx="5859022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3697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033296A-C7EA-3DFF-9A19-75C334E26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372" y="536984"/>
            <a:ext cx="4987598" cy="973994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МАРКЕТИНГОВІ СТРАТЕГІЇ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FF120BD-672B-4100-98E5-79A160ADCD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fld id="{6D22F896-40B5-4ADD-8801-0D06FADFA095}" type="slidenum">
              <a:rPr lang="ru-RU" smtClean="0"/>
              <a:pPr rtl="0"/>
              <a:t>6</a:t>
            </a:fld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3B62618-23CE-29C0-4073-14601F67C2E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6488" y="2239026"/>
            <a:ext cx="4627866" cy="733460"/>
          </a:xfrm>
        </p:spPr>
        <p:txBody>
          <a:bodyPr rtlCol="0">
            <a:noAutofit/>
          </a:bodyPr>
          <a:lstStyle>
            <a:defPPr>
              <a:defRPr lang="ru-RU"/>
            </a:defPPr>
          </a:lstStyle>
          <a:p>
            <a:pPr rtl="0"/>
            <a:r>
              <a:rPr lang="ru-RU" sz="1800"/>
              <a:t>Реалізувати персоналізовані стратегії залучення</a:t>
            </a:r>
            <a:endParaRPr lang="en-US" sz="1800"/>
          </a:p>
        </p:txBody>
      </p:sp>
      <p:sp>
        <p:nvSpPr>
          <p:cNvPr id="7" name="Объект 5">
            <a:extLst>
              <a:ext uri="{FF2B5EF4-FFF2-40B4-BE49-F238E27FC236}">
                <a16:creationId xmlns:a16="http://schemas.microsoft.com/office/drawing/2014/main" id="{5D74C83E-7557-9608-D35C-B94BCE803176}"/>
              </a:ext>
            </a:extLst>
          </p:cNvPr>
          <p:cNvSpPr txBox="1">
            <a:spLocks/>
          </p:cNvSpPr>
          <p:nvPr/>
        </p:nvSpPr>
        <p:spPr>
          <a:xfrm>
            <a:off x="696488" y="2972486"/>
            <a:ext cx="4627866" cy="1843803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>
            <a:defPPr>
              <a:defRPr lang="ru-RU"/>
            </a:defPPr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/>
              <a:t>Налаштовувати кампанії так, щоб вони резонували з цінностями певних демографічних груп, розвиваючи у споживачів відчуття важливості та особистого зв'язку з цими продуктами.</a:t>
            </a:r>
            <a:endParaRPr lang="en-US" sz="1800"/>
          </a:p>
        </p:txBody>
      </p:sp>
      <p:sp>
        <p:nvSpPr>
          <p:cNvPr id="8" name="Объект 5">
            <a:extLst>
              <a:ext uri="{FF2B5EF4-FFF2-40B4-BE49-F238E27FC236}">
                <a16:creationId xmlns:a16="http://schemas.microsoft.com/office/drawing/2014/main" id="{A144C3DB-DCE2-E3FF-135A-93A1E75E5543}"/>
              </a:ext>
            </a:extLst>
          </p:cNvPr>
          <p:cNvSpPr txBox="1">
            <a:spLocks/>
          </p:cNvSpPr>
          <p:nvPr/>
        </p:nvSpPr>
        <p:spPr>
          <a:xfrm>
            <a:off x="696488" y="4816289"/>
            <a:ext cx="4627866" cy="965031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>
            <a:defPPr>
              <a:defRPr lang="ru-RU"/>
            </a:defPPr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ru-RU"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/>
              <a:t>Співпрацювати з інфлюенсерами та лідерами думок, щоб підкріпити повідомлення нашого бренду.</a:t>
            </a:r>
            <a:endParaRPr lang="ru-RU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6266C4-20B4-E87B-B0FC-66EBB05378EB}"/>
              </a:ext>
            </a:extLst>
          </p:cNvPr>
          <p:cNvSpPr txBox="1"/>
          <p:nvPr/>
        </p:nvSpPr>
        <p:spPr>
          <a:xfrm>
            <a:off x="2160017" y="1822790"/>
            <a:ext cx="2066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>
                <a:solidFill>
                  <a:schemeClr val="bg1"/>
                </a:solidFill>
              </a:rPr>
              <a:t>План</a:t>
            </a:r>
            <a:r>
              <a:rPr lang="en-US" b="1"/>
              <a:t>f</a:t>
            </a:r>
            <a:endParaRPr lang="uk-UA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411D1E-C9E2-8CAF-82A9-FD0D65E4C560}"/>
              </a:ext>
            </a:extLst>
          </p:cNvPr>
          <p:cNvSpPr txBox="1"/>
          <p:nvPr/>
        </p:nvSpPr>
        <p:spPr>
          <a:xfrm>
            <a:off x="7786257" y="1822790"/>
            <a:ext cx="2066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>
                <a:solidFill>
                  <a:schemeClr val="bg1"/>
                </a:solidFill>
              </a:rPr>
              <a:t>Зроблено</a:t>
            </a:r>
            <a:r>
              <a:rPr lang="en-US" b="1"/>
              <a:t>f</a:t>
            </a:r>
            <a:endParaRPr lang="uk-UA" b="1"/>
          </a:p>
        </p:txBody>
      </p:sp>
    </p:spTree>
    <p:extLst>
      <p:ext uri="{BB962C8B-B14F-4D97-AF65-F5344CB8AC3E}">
        <p14:creationId xmlns:p14="http://schemas.microsoft.com/office/powerpoint/2010/main" val="2179534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BB61428-BB88-7565-F114-D0D346249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372" y="536983"/>
            <a:ext cx="4987598" cy="1806163"/>
          </a:xfrm>
        </p:spPr>
        <p:txBody>
          <a:bodyPr rtlCol="0"/>
          <a:lstStyle>
            <a:defPPr>
              <a:defRPr lang="ru-RU"/>
            </a:defPPr>
          </a:lstStyle>
          <a:p>
            <a:r>
              <a:rPr lang="ru-RU" spc="110"/>
              <a:t>ЦІЛЬОВІ ПОКАЗНИКИ НА КВАРТАЛ</a:t>
            </a:r>
            <a:endParaRPr lang="ru-RU" spc="11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2A7DA9D-F9A0-352D-02B1-FA47D3FAB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921" y="155448"/>
            <a:ext cx="348039" cy="471672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fld id="{6D22F896-40B5-4ADD-8801-0D06FADFA095}" type="slidenum">
              <a:rPr lang="ru-RU" smtClean="0"/>
              <a:pPr rtl="0"/>
              <a:t>7</a:t>
            </a:fld>
            <a:endParaRPr lang="ru-RU" dirty="0"/>
          </a:p>
        </p:txBody>
      </p:sp>
      <p:sp>
        <p:nvSpPr>
          <p:cNvPr id="6" name="Текстовий блок">
            <a:extLst>
              <a:ext uri="{FF2B5EF4-FFF2-40B4-BE49-F238E27FC236}">
                <a16:creationId xmlns:a16="http://schemas.microsoft.com/office/drawing/2014/main" id="{9DA9C913-4E39-1A7E-D97C-A4F463CCF5E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9372" y="2600955"/>
            <a:ext cx="3536078" cy="2371955"/>
          </a:xfrm>
        </p:spPr>
        <p:txBody>
          <a:bodyPr rtlCol="0"/>
          <a:lstStyle>
            <a:defPPr>
              <a:defRPr lang="ru-RU"/>
            </a:defPPr>
          </a:lstStyle>
          <a:p>
            <a:r>
              <a:rPr lang="ru-RU"/>
              <a:t>Розширення частки на ринку</a:t>
            </a:r>
          </a:p>
          <a:p>
            <a:r>
              <a:rPr lang="ru-RU"/>
              <a:t>Новаторство в області продуктів</a:t>
            </a:r>
          </a:p>
          <a:p>
            <a:r>
              <a:rPr lang="ru-RU"/>
              <a:t>Лояльність клієнтів</a:t>
            </a:r>
          </a:p>
          <a:p>
            <a:r>
              <a:rPr lang="ru-RU"/>
              <a:t>Ефективність роботи</a:t>
            </a:r>
            <a:endParaRPr lang="ru-RU" dirty="0"/>
          </a:p>
        </p:txBody>
      </p:sp>
      <p:graphicFrame>
        <p:nvGraphicFramePr>
          <p:cNvPr id="7" name="Таблиця">
            <a:extLst>
              <a:ext uri="{FF2B5EF4-FFF2-40B4-BE49-F238E27FC236}">
                <a16:creationId xmlns:a16="http://schemas.microsoft.com/office/drawing/2014/main" id="{E87F6449-5E7E-5F09-754B-B51638739CFF}"/>
              </a:ext>
            </a:extLst>
          </p:cNvPr>
          <p:cNvGraphicFramePr>
            <a:graphicFrameLocks noGrp="1"/>
          </p:cNvGraphicFramePr>
          <p:nvPr>
            <p:ph type="tbl" sz="quarter" idx="11"/>
            <p:extLst>
              <p:ext uri="{D42A27DB-BD31-4B8C-83A1-F6EECF244321}">
                <p14:modId xmlns:p14="http://schemas.microsoft.com/office/powerpoint/2010/main" val="3227668382"/>
              </p:ext>
            </p:extLst>
          </p:nvPr>
        </p:nvGraphicFramePr>
        <p:xfrm>
          <a:off x="5403274" y="1903825"/>
          <a:ext cx="6108404" cy="3766216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93851">
                  <a:extLst>
                    <a:ext uri="{9D8B030D-6E8A-4147-A177-3AD203B41FA5}">
                      <a16:colId xmlns:a16="http://schemas.microsoft.com/office/drawing/2014/main" val="30750867"/>
                    </a:ext>
                  </a:extLst>
                </a:gridCol>
                <a:gridCol w="1543031">
                  <a:extLst>
                    <a:ext uri="{9D8B030D-6E8A-4147-A177-3AD203B41FA5}">
                      <a16:colId xmlns:a16="http://schemas.microsoft.com/office/drawing/2014/main" val="1038941322"/>
                    </a:ext>
                  </a:extLst>
                </a:gridCol>
                <a:gridCol w="1635761">
                  <a:extLst>
                    <a:ext uri="{9D8B030D-6E8A-4147-A177-3AD203B41FA5}">
                      <a16:colId xmlns:a16="http://schemas.microsoft.com/office/drawing/2014/main" val="529645500"/>
                    </a:ext>
                  </a:extLst>
                </a:gridCol>
                <a:gridCol w="1635761">
                  <a:extLst>
                    <a:ext uri="{9D8B030D-6E8A-4147-A177-3AD203B41FA5}">
                      <a16:colId xmlns:a16="http://schemas.microsoft.com/office/drawing/2014/main" val="3469610457"/>
                    </a:ext>
                  </a:extLst>
                </a:gridCol>
              </a:tblGrid>
              <a:tr h="1080000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Квартал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Зростання доходу (%)</a:t>
                      </a:r>
                      <a:endParaRPr lang="ru-RU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Зростання нашої частки ринку (%)</a:t>
                      </a:r>
                      <a:endParaRPr lang="ru-RU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Залучення клієнтів</a:t>
                      </a:r>
                      <a:endParaRPr lang="ru-RU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1432886"/>
                  </a:ext>
                </a:extLst>
              </a:tr>
              <a:tr h="644374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1-й кв.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500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240625"/>
                  </a:ext>
                </a:extLst>
              </a:tr>
              <a:tr h="644374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2-й кв.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600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2393470"/>
                  </a:ext>
                </a:extLst>
              </a:tr>
              <a:tr h="644374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3-й кв.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700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1364400"/>
                  </a:ext>
                </a:extLst>
              </a:tr>
              <a:tr h="644374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4-й кв.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>
                          <a:solidFill>
                            <a:schemeClr val="bg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rtl="0"/>
                      <a:r>
                        <a:rPr lang="ru-RU" b="0" dirty="0">
                          <a:solidFill>
                            <a:schemeClr val="bg1"/>
                          </a:solidFill>
                          <a:latin typeface="+mn-lt"/>
                        </a:rPr>
                        <a:t>800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6263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031870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TM11161285">
      <a:dk1>
        <a:srgbClr val="000000"/>
      </a:dk1>
      <a:lt1>
        <a:srgbClr val="FFFFFF"/>
      </a:lt1>
      <a:dk2>
        <a:srgbClr val="445469"/>
      </a:dk2>
      <a:lt2>
        <a:srgbClr val="E7E6E6"/>
      </a:lt2>
      <a:accent1>
        <a:srgbClr val="F0829B"/>
      </a:accent1>
      <a:accent2>
        <a:srgbClr val="F83249"/>
      </a:accent2>
      <a:accent3>
        <a:srgbClr val="F6BF0E"/>
      </a:accent3>
      <a:accent4>
        <a:srgbClr val="F3EEF2"/>
      </a:accent4>
      <a:accent5>
        <a:srgbClr val="2C46FB"/>
      </a:accent5>
      <a:accent6>
        <a:srgbClr val="FE9201"/>
      </a:accent6>
      <a:hlink>
        <a:srgbClr val="FFD53E"/>
      </a:hlink>
      <a:folHlink>
        <a:srgbClr val="FCC77E"/>
      </a:folHlink>
    </a:clrScheme>
    <a:fontScheme name="Century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161285_Win32_SL_V8" id="{D1701C6D-ECCE-4AB4-AA49-48BAB1CE7003}" vid="{37F9E7E9-DDFF-4744-91DC-21DD4845CBB0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C9B6E4-47D3-464E-8364-AD7B35DA4B5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2B0F9548-B8AC-4D42-9765-A5CD9A25F5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C71B42-4016-428B-9745-27057802D0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a19d03a-48bc-4359-8038-5b5f6d5847c3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545</Words>
  <Application>Microsoft Office PowerPoint</Application>
  <PresentationFormat>Широкий екран</PresentationFormat>
  <Paragraphs>107</Paragraphs>
  <Slides>7</Slides>
  <Notes>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Берлин</vt:lpstr>
      <vt:lpstr>Стратегії зростання</vt:lpstr>
      <vt:lpstr>АНАЛІЗ РИНКУ</vt:lpstr>
      <vt:lpstr>НОВІ ІНІЦІАТИВИ</vt:lpstr>
      <vt:lpstr>ЗАПУСК ПРОДУКТу</vt:lpstr>
      <vt:lpstr>ФИНАНСОВА КАРТИНА</vt:lpstr>
      <vt:lpstr>МАРКЕТИНГОВІ СТРАТЕГІЇ</vt:lpstr>
      <vt:lpstr>ЦІЛЬОВІ ПОКАЗНИКИ НА КВАРТАЛ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Aleks Stepushyn</dc:creator>
  <cp:lastModifiedBy>Aleks Stepushyn</cp:lastModifiedBy>
  <cp:revision>4</cp:revision>
  <dcterms:created xsi:type="dcterms:W3CDTF">2024-01-29T10:10:21Z</dcterms:created>
  <dcterms:modified xsi:type="dcterms:W3CDTF">2025-11-06T20:55:31Z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