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9EC651-A857-4533-AC96-570C69EA490B}" v="3" dt="2025-10-29T17:50:09.4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4" d="100"/>
          <a:sy n="94" d="100"/>
        </p:scale>
        <p:origin x="1092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ks Stepushyn" userId="ba6a84ffff25e146" providerId="LiveId" clId="{C9CEA5AC-8123-4BA0-8BB4-751212C4EF30}"/>
    <pc:docChg chg="undo custSel addSld modSld">
      <pc:chgData name="Aleks Stepushyn" userId="ba6a84ffff25e146" providerId="LiveId" clId="{C9CEA5AC-8123-4BA0-8BB4-751212C4EF30}" dt="2025-10-29T18:07:47.635" v="750" actId="20577"/>
      <pc:docMkLst>
        <pc:docMk/>
      </pc:docMkLst>
      <pc:sldChg chg="modSp mod">
        <pc:chgData name="Aleks Stepushyn" userId="ba6a84ffff25e146" providerId="LiveId" clId="{C9CEA5AC-8123-4BA0-8BB4-751212C4EF30}" dt="2025-10-29T18:05:25.650" v="729" actId="20577"/>
        <pc:sldMkLst>
          <pc:docMk/>
          <pc:sldMk cId="1049283559" sldId="256"/>
        </pc:sldMkLst>
        <pc:spChg chg="mod">
          <ac:chgData name="Aleks Stepushyn" userId="ba6a84ffff25e146" providerId="LiveId" clId="{C9CEA5AC-8123-4BA0-8BB4-751212C4EF30}" dt="2025-10-29T18:05:25.650" v="729" actId="20577"/>
          <ac:spMkLst>
            <pc:docMk/>
            <pc:sldMk cId="1049283559" sldId="256"/>
            <ac:spMk id="2" creationId="{051B8560-FB86-A979-176D-455E7E3C6076}"/>
          </ac:spMkLst>
        </pc:spChg>
        <pc:spChg chg="mod">
          <ac:chgData name="Aleks Stepushyn" userId="ba6a84ffff25e146" providerId="LiveId" clId="{C9CEA5AC-8123-4BA0-8BB4-751212C4EF30}" dt="2025-10-29T17:57:28.960" v="573" actId="1036"/>
          <ac:spMkLst>
            <pc:docMk/>
            <pc:sldMk cId="1049283559" sldId="256"/>
            <ac:spMk id="3" creationId="{85B7800D-2290-79D4-F570-CB2A921CA707}"/>
          </ac:spMkLst>
        </pc:spChg>
      </pc:sldChg>
      <pc:sldChg chg="modSp mod">
        <pc:chgData name="Aleks Stepushyn" userId="ba6a84ffff25e146" providerId="LiveId" clId="{C9CEA5AC-8123-4BA0-8BB4-751212C4EF30}" dt="2025-10-29T18:02:04.696" v="709" actId="14100"/>
        <pc:sldMkLst>
          <pc:docMk/>
          <pc:sldMk cId="339231274" sldId="258"/>
        </pc:sldMkLst>
        <pc:spChg chg="mod">
          <ac:chgData name="Aleks Stepushyn" userId="ba6a84ffff25e146" providerId="LiveId" clId="{C9CEA5AC-8123-4BA0-8BB4-751212C4EF30}" dt="2025-10-29T18:02:04.696" v="709" actId="14100"/>
          <ac:spMkLst>
            <pc:docMk/>
            <pc:sldMk cId="339231274" sldId="258"/>
            <ac:spMk id="2" creationId="{6A6A736F-728F-7F78-90D1-D3D11547905C}"/>
          </ac:spMkLst>
        </pc:spChg>
        <pc:spChg chg="mod">
          <ac:chgData name="Aleks Stepushyn" userId="ba6a84ffff25e146" providerId="LiveId" clId="{C9CEA5AC-8123-4BA0-8BB4-751212C4EF30}" dt="2025-10-29T17:50:09.421" v="398"/>
          <ac:spMkLst>
            <pc:docMk/>
            <pc:sldMk cId="339231274" sldId="258"/>
            <ac:spMk id="3" creationId="{EBC9A023-805E-E052-2769-66D711FB0137}"/>
          </ac:spMkLst>
        </pc:spChg>
      </pc:sldChg>
      <pc:sldChg chg="modSp mod">
        <pc:chgData name="Aleks Stepushyn" userId="ba6a84ffff25e146" providerId="LiveId" clId="{C9CEA5AC-8123-4BA0-8BB4-751212C4EF30}" dt="2025-10-29T18:01:58.297" v="708" actId="20577"/>
        <pc:sldMkLst>
          <pc:docMk/>
          <pc:sldMk cId="3942512102" sldId="259"/>
        </pc:sldMkLst>
        <pc:spChg chg="mod">
          <ac:chgData name="Aleks Stepushyn" userId="ba6a84ffff25e146" providerId="LiveId" clId="{C9CEA5AC-8123-4BA0-8BB4-751212C4EF30}" dt="2025-10-29T18:01:58.297" v="708" actId="20577"/>
          <ac:spMkLst>
            <pc:docMk/>
            <pc:sldMk cId="3942512102" sldId="259"/>
            <ac:spMk id="2" creationId="{B6A7663C-97B8-8437-240E-C571C99078C6}"/>
          </ac:spMkLst>
        </pc:spChg>
        <pc:spChg chg="mod">
          <ac:chgData name="Aleks Stepushyn" userId="ba6a84ffff25e146" providerId="LiveId" clId="{C9CEA5AC-8123-4BA0-8BB4-751212C4EF30}" dt="2025-10-29T18:01:38.858" v="695" actId="20577"/>
          <ac:spMkLst>
            <pc:docMk/>
            <pc:sldMk cId="3942512102" sldId="259"/>
            <ac:spMk id="3" creationId="{A90F20A1-431A-2ED1-766F-C15911754897}"/>
          </ac:spMkLst>
        </pc:spChg>
      </pc:sldChg>
      <pc:sldChg chg="modSp mod">
        <pc:chgData name="Aleks Stepushyn" userId="ba6a84ffff25e146" providerId="LiveId" clId="{C9CEA5AC-8123-4BA0-8BB4-751212C4EF30}" dt="2025-10-29T18:07:09.109" v="748" actId="20577"/>
        <pc:sldMkLst>
          <pc:docMk/>
          <pc:sldMk cId="823844017" sldId="260"/>
        </pc:sldMkLst>
        <pc:spChg chg="mod">
          <ac:chgData name="Aleks Stepushyn" userId="ba6a84ffff25e146" providerId="LiveId" clId="{C9CEA5AC-8123-4BA0-8BB4-751212C4EF30}" dt="2025-10-29T18:07:06.954" v="747" actId="20577"/>
          <ac:spMkLst>
            <pc:docMk/>
            <pc:sldMk cId="823844017" sldId="260"/>
            <ac:spMk id="2" creationId="{88B7B2F0-705F-95DC-A10B-89351873C2F9}"/>
          </ac:spMkLst>
        </pc:spChg>
        <pc:spChg chg="mod">
          <ac:chgData name="Aleks Stepushyn" userId="ba6a84ffff25e146" providerId="LiveId" clId="{C9CEA5AC-8123-4BA0-8BB4-751212C4EF30}" dt="2025-10-29T18:07:09.109" v="748" actId="20577"/>
          <ac:spMkLst>
            <pc:docMk/>
            <pc:sldMk cId="823844017" sldId="260"/>
            <ac:spMk id="3" creationId="{B1DE5435-321F-CC1E-60D7-7E8D407C635F}"/>
          </ac:spMkLst>
        </pc:spChg>
      </pc:sldChg>
      <pc:sldChg chg="modSp mod">
        <pc:chgData name="Aleks Stepushyn" userId="ba6a84ffff25e146" providerId="LiveId" clId="{C9CEA5AC-8123-4BA0-8BB4-751212C4EF30}" dt="2025-10-29T18:02:39.064" v="728" actId="20577"/>
        <pc:sldMkLst>
          <pc:docMk/>
          <pc:sldMk cId="874326670" sldId="261"/>
        </pc:sldMkLst>
        <pc:spChg chg="mod">
          <ac:chgData name="Aleks Stepushyn" userId="ba6a84ffff25e146" providerId="LiveId" clId="{C9CEA5AC-8123-4BA0-8BB4-751212C4EF30}" dt="2025-10-29T18:02:28.043" v="716" actId="20577"/>
          <ac:spMkLst>
            <pc:docMk/>
            <pc:sldMk cId="874326670" sldId="261"/>
            <ac:spMk id="2" creationId="{1E707A6A-BF1C-5295-22D3-F8DC631E6391}"/>
          </ac:spMkLst>
        </pc:spChg>
        <pc:spChg chg="mod">
          <ac:chgData name="Aleks Stepushyn" userId="ba6a84ffff25e146" providerId="LiveId" clId="{C9CEA5AC-8123-4BA0-8BB4-751212C4EF30}" dt="2025-10-29T18:02:39.064" v="728" actId="20577"/>
          <ac:spMkLst>
            <pc:docMk/>
            <pc:sldMk cId="874326670" sldId="261"/>
            <ac:spMk id="3" creationId="{9BB587D6-415D-BAE9-323F-D651D67CE946}"/>
          </ac:spMkLst>
        </pc:spChg>
      </pc:sldChg>
      <pc:sldChg chg="modSp add mod">
        <pc:chgData name="Aleks Stepushyn" userId="ba6a84ffff25e146" providerId="LiveId" clId="{C9CEA5AC-8123-4BA0-8BB4-751212C4EF30}" dt="2025-10-29T18:07:47.635" v="750" actId="20577"/>
        <pc:sldMkLst>
          <pc:docMk/>
          <pc:sldMk cId="1863902192" sldId="262"/>
        </pc:sldMkLst>
        <pc:spChg chg="mod">
          <ac:chgData name="Aleks Stepushyn" userId="ba6a84ffff25e146" providerId="LiveId" clId="{C9CEA5AC-8123-4BA0-8BB4-751212C4EF30}" dt="2025-10-29T17:50:09.421" v="398"/>
          <ac:spMkLst>
            <pc:docMk/>
            <pc:sldMk cId="1863902192" sldId="262"/>
            <ac:spMk id="2" creationId="{08BBF5BA-7288-72B7-6B3A-734AA5ABA6C8}"/>
          </ac:spMkLst>
        </pc:spChg>
        <pc:spChg chg="mod">
          <ac:chgData name="Aleks Stepushyn" userId="ba6a84ffff25e146" providerId="LiveId" clId="{C9CEA5AC-8123-4BA0-8BB4-751212C4EF30}" dt="2025-10-29T18:07:47.635" v="750" actId="20577"/>
          <ac:spMkLst>
            <pc:docMk/>
            <pc:sldMk cId="1863902192" sldId="262"/>
            <ac:spMk id="3" creationId="{D26263A7-9AEA-BFDB-8EBF-36C743D43FE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3071BF-50A0-4188-8F33-511F9BF239F0}" type="datetimeFigureOut">
              <a:rPr lang="uk-UA" smtClean="0"/>
              <a:t>29.10.2025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7E95EA-C7C5-4F88-8993-EA715A923E0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0283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7E95EA-C7C5-4F88-8993-EA715A923E02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0673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‹№›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1B8560-FB86-A979-176D-455E7E3C60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7920" y="2844800"/>
            <a:ext cx="9875520" cy="1219200"/>
          </a:xfrm>
        </p:spPr>
        <p:txBody>
          <a:bodyPr anchor="ctr"/>
          <a:lstStyle/>
          <a:p>
            <a:r>
              <a:rPr lang="uk-UA" sz="4800"/>
              <a:t>Робота зі слайдами, макетами та зразками слайдів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85B7800D-2290-79D4-F570-CB2A921CA7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57985" y="4064000"/>
            <a:ext cx="6831673" cy="1086237"/>
          </a:xfrm>
        </p:spPr>
        <p:txBody>
          <a:bodyPr>
            <a:normAutofit/>
          </a:bodyPr>
          <a:lstStyle/>
          <a:p>
            <a:r>
              <a:rPr lang="uk-UA" sz="2800"/>
              <a:t>Практична частина</a:t>
            </a:r>
          </a:p>
        </p:txBody>
      </p:sp>
    </p:spTree>
    <p:extLst>
      <p:ext uri="{BB962C8B-B14F-4D97-AF65-F5344CB8AC3E}">
        <p14:creationId xmlns:p14="http://schemas.microsoft.com/office/powerpoint/2010/main" val="1049283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C38F66-00B4-EB4D-F343-B7A34F479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6A736F-728F-7F78-90D1-D3D115479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10271760" cy="1485900"/>
          </a:xfrm>
        </p:spPr>
        <p:txBody>
          <a:bodyPr/>
          <a:lstStyle/>
          <a:p>
            <a:r>
              <a:rPr lang="uk-UA"/>
              <a:t>Завдання</a:t>
            </a:r>
            <a:r>
              <a:rPr lang="en-US"/>
              <a:t> </a:t>
            </a:r>
            <a:r>
              <a:rPr lang="uk-UA"/>
              <a:t>1. Редагування зразка слайдів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BC9A023-805E-E052-2769-66D711FB01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/>
              <a:t>Внесіть зміни на всі слайди презентації за рахунок редагування зразка слайдів:</a:t>
            </a:r>
            <a:endParaRPr lang="en-US"/>
          </a:p>
          <a:p>
            <a:r>
              <a:rPr lang="uk-UA"/>
              <a:t>Встановіть розмір шрифту заголовка – 36 </a:t>
            </a:r>
            <a:r>
              <a:rPr lang="en-US"/>
              <a:t>pt</a:t>
            </a:r>
            <a:r>
              <a:rPr lang="uk-UA"/>
              <a:t>, виділіть заголовок жирним</a:t>
            </a:r>
            <a:endParaRPr lang="en-US"/>
          </a:p>
          <a:p>
            <a:r>
              <a:rPr lang="uk-UA"/>
              <a:t>Встановіть розмір основного тексту – 32 </a:t>
            </a:r>
            <a:r>
              <a:rPr lang="en-US"/>
              <a:t>pt</a:t>
            </a:r>
            <a:endParaRPr lang="uk-UA"/>
          </a:p>
          <a:p>
            <a:r>
              <a:rPr lang="uk-UA"/>
              <a:t>Збільшіть розмір поля для заголовку та основного тексту</a:t>
            </a:r>
          </a:p>
          <a:p>
            <a:r>
              <a:rPr lang="uk-UA"/>
              <a:t>Додайте логотип коледжу</a:t>
            </a:r>
          </a:p>
        </p:txBody>
      </p:sp>
    </p:spTree>
    <p:extLst>
      <p:ext uri="{BB962C8B-B14F-4D97-AF65-F5344CB8AC3E}">
        <p14:creationId xmlns:p14="http://schemas.microsoft.com/office/powerpoint/2010/main" val="339231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8BDC43-B84D-78B3-D645-34E838AAF2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A7663C-97B8-8437-240E-C571C9907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Завдання</a:t>
            </a:r>
            <a:r>
              <a:rPr lang="en-US"/>
              <a:t> </a:t>
            </a:r>
            <a:r>
              <a:rPr lang="uk-UA"/>
              <a:t>2. Редагування макета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90F20A1-431A-2ED1-766F-C15911754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/>
              <a:t>Створіть дублікат макета «Два об</a:t>
            </a:r>
            <a:r>
              <a:rPr lang="en-US"/>
              <a:t>’</a:t>
            </a:r>
            <a:r>
              <a:rPr lang="uk-UA"/>
              <a:t>єкти»</a:t>
            </a:r>
          </a:p>
          <a:p>
            <a:r>
              <a:rPr lang="uk-UA"/>
              <a:t>Відредагуйте створений дублікат макета. Зменшіть поля для основного тексту та додайте два нових поля для вставлення картинок</a:t>
            </a:r>
          </a:p>
          <a:p>
            <a:r>
              <a:rPr lang="uk-UA"/>
              <a:t>Перейменуйте створений дублікат макета на «Два об</a:t>
            </a:r>
            <a:r>
              <a:rPr lang="en-US"/>
              <a:t>’</a:t>
            </a:r>
            <a:r>
              <a:rPr lang="uk-UA"/>
              <a:t>єкти з фото»</a:t>
            </a:r>
          </a:p>
        </p:txBody>
      </p:sp>
    </p:spTree>
    <p:extLst>
      <p:ext uri="{BB962C8B-B14F-4D97-AF65-F5344CB8AC3E}">
        <p14:creationId xmlns:p14="http://schemas.microsoft.com/office/powerpoint/2010/main" val="3942512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0FB7D3-D582-32FE-D7DF-6F601ECE5A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B7B2F0-705F-95DC-A10B-89351873C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Завдання</a:t>
            </a:r>
            <a:r>
              <a:rPr lang="en-US"/>
              <a:t> </a:t>
            </a:r>
            <a:r>
              <a:rPr lang="uk-UA"/>
              <a:t>3. Створення нових макетів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1DE5435-321F-CC1E-60D7-7E8D407C6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/>
              <a:t>Створіть новий макет</a:t>
            </a:r>
          </a:p>
          <a:p>
            <a:r>
              <a:rPr lang="uk-UA"/>
              <a:t>Додайте одне поле для вставлення тексту та два поля для вставлення картинок</a:t>
            </a:r>
          </a:p>
          <a:p>
            <a:r>
              <a:rPr lang="uk-UA"/>
              <a:t>Створіть дублікат даного макета та додате до нього ще одне поле для вставлення діаграми</a:t>
            </a:r>
          </a:p>
          <a:p>
            <a:r>
              <a:rPr lang="uk-UA"/>
              <a:t>Перейменуйте створені макети</a:t>
            </a:r>
          </a:p>
        </p:txBody>
      </p:sp>
    </p:spTree>
    <p:extLst>
      <p:ext uri="{BB962C8B-B14F-4D97-AF65-F5344CB8AC3E}">
        <p14:creationId xmlns:p14="http://schemas.microsoft.com/office/powerpoint/2010/main" val="823844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81E165-0126-07CB-C199-BF318FE17C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707A6A-BF1C-5295-22D3-F8DC631E6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10383520" cy="1485900"/>
          </a:xfrm>
        </p:spPr>
        <p:txBody>
          <a:bodyPr/>
          <a:lstStyle/>
          <a:p>
            <a:r>
              <a:rPr lang="uk-UA"/>
              <a:t>Завдання</a:t>
            </a:r>
            <a:r>
              <a:rPr lang="en-US"/>
              <a:t> </a:t>
            </a:r>
            <a:r>
              <a:rPr lang="uk-UA"/>
              <a:t>4. Створення нового зразка слайдів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BB587D6-415D-BAE9-323F-D651D67CE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/>
              <a:t>Створіть дублікат існуючого зразка слайдів</a:t>
            </a:r>
          </a:p>
          <a:p>
            <a:r>
              <a:rPr lang="uk-UA"/>
              <a:t>Змініть колір фону та колір тексту для нового заголовка слайдів</a:t>
            </a:r>
          </a:p>
          <a:p>
            <a:r>
              <a:rPr lang="uk-UA"/>
              <a:t>Перейменуйте новий зразок слайдів</a:t>
            </a:r>
          </a:p>
        </p:txBody>
      </p:sp>
    </p:spTree>
    <p:extLst>
      <p:ext uri="{BB962C8B-B14F-4D97-AF65-F5344CB8AC3E}">
        <p14:creationId xmlns:p14="http://schemas.microsoft.com/office/powerpoint/2010/main" val="874326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4B647F-E645-AE3D-5F99-6A31E2F72E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BBF5BA-7288-72B7-6B3A-734AA5ABA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Завдання</a:t>
            </a:r>
            <a:r>
              <a:rPr lang="en-US"/>
              <a:t> 5</a:t>
            </a:r>
            <a:r>
              <a:rPr lang="uk-UA"/>
              <a:t>. Збереження теми </a:t>
            </a:r>
            <a:r>
              <a:rPr lang="en-US"/>
              <a:t>PowerPoint</a:t>
            </a:r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26263A7-9AEA-BFDB-8EBF-36C743D43F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/>
              <a:t>Збережіть поточну тему на комп</a:t>
            </a:r>
            <a:r>
              <a:rPr lang="en-US"/>
              <a:t>’</a:t>
            </a:r>
            <a:r>
              <a:rPr lang="uk-UA"/>
              <a:t>ютері</a:t>
            </a:r>
          </a:p>
          <a:p>
            <a:r>
              <a:rPr lang="uk-UA"/>
              <a:t>Відкрийте ще одне вікно </a:t>
            </a:r>
            <a:r>
              <a:rPr lang="en-US"/>
              <a:t>PowerPoint </a:t>
            </a:r>
            <a:r>
              <a:rPr lang="uk-UA"/>
              <a:t>та перевірте, чи з</a:t>
            </a:r>
            <a:r>
              <a:rPr lang="en-US"/>
              <a:t>’</a:t>
            </a:r>
            <a:r>
              <a:rPr lang="uk-UA"/>
              <a:t>явилася ваша тема у списку тем на вкладці Конструктор</a:t>
            </a:r>
          </a:p>
        </p:txBody>
      </p:sp>
    </p:spTree>
    <p:extLst>
      <p:ext uri="{BB962C8B-B14F-4D97-AF65-F5344CB8AC3E}">
        <p14:creationId xmlns:p14="http://schemas.microsoft.com/office/powerpoint/2010/main" val="1863902192"/>
      </p:ext>
    </p:extLst>
  </p:cSld>
  <p:clrMapOvr>
    <a:masterClrMapping/>
  </p:clrMapOvr>
</p:sld>
</file>

<file path=ppt/theme/theme1.xml><?xml version="1.0" encoding="utf-8"?>
<a:theme xmlns:a="http://schemas.openxmlformats.org/drawingml/2006/main" name="Обтинання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60</TotalTime>
  <Words>200</Words>
  <Application>Microsoft Office PowerPoint</Application>
  <PresentationFormat>Широкий екран</PresentationFormat>
  <Paragraphs>25</Paragraphs>
  <Slides>6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9" baseType="lpstr">
      <vt:lpstr>Aptos</vt:lpstr>
      <vt:lpstr>Franklin Gothic Book</vt:lpstr>
      <vt:lpstr>Обтинання</vt:lpstr>
      <vt:lpstr>Робота зі слайдами, макетами та зразками слайдів</vt:lpstr>
      <vt:lpstr>Завдання 1. Редагування зразка слайдів</vt:lpstr>
      <vt:lpstr>Завдання 2. Редагування макета</vt:lpstr>
      <vt:lpstr>Завдання 3. Створення нових макетів</vt:lpstr>
      <vt:lpstr>Завдання 4. Створення нового зразка слайдів</vt:lpstr>
      <vt:lpstr>Завдання 5. Збереження теми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Aleks Stepushyn</dc:creator>
  <cp:lastModifiedBy>Aleks Stepushyn</cp:lastModifiedBy>
  <cp:revision>1</cp:revision>
  <dcterms:created xsi:type="dcterms:W3CDTF">2025-10-29T16:38:43Z</dcterms:created>
  <dcterms:modified xsi:type="dcterms:W3CDTF">2025-10-29T18:07:53Z</dcterms:modified>
</cp:coreProperties>
</file>