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4E9D7-4876-4CA4-BC4A-5C3C18953C24}" v="243" dt="2025-03-30T20:24:36.720"/>
    <p1510:client id="{48272547-4DB3-4051-AF3D-395AE146C9A2}" v="6" dt="2025-03-30T20:28:59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449" autoAdjust="0"/>
  </p:normalViewPr>
  <p:slideViewPr>
    <p:cSldViewPr snapToGrid="0">
      <p:cViewPr varScale="1">
        <p:scale>
          <a:sx n="100" d="100"/>
          <a:sy n="100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 Stepushyn" userId="ba6a84ffff25e146" providerId="LiveId" clId="{3904E9D7-4876-4CA4-BC4A-5C3C18953C24}"/>
    <pc:docChg chg="undo custSel addSld delSld modSld sldOrd modMainMaster">
      <pc:chgData name="Aleks Stepushyn" userId="ba6a84ffff25e146" providerId="LiveId" clId="{3904E9D7-4876-4CA4-BC4A-5C3C18953C24}" dt="2025-03-30T20:27:22.936" v="440" actId="2696"/>
      <pc:docMkLst>
        <pc:docMk/>
      </pc:docMkLst>
      <pc:sldChg chg="modSp modTransition">
        <pc:chgData name="Aleks Stepushyn" userId="ba6a84ffff25e146" providerId="LiveId" clId="{3904E9D7-4876-4CA4-BC4A-5C3C18953C24}" dt="2025-03-30T20:24:15.898" v="438"/>
        <pc:sldMkLst>
          <pc:docMk/>
          <pc:sldMk cId="3543855293" sldId="256"/>
        </pc:sldMkLst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3543855293" sldId="256"/>
            <ac:spMk id="2" creationId="{EDD71873-4BA8-07B6-25BA-257338AD7E9E}"/>
          </ac:spMkLst>
        </pc:spChg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3543855293" sldId="256"/>
            <ac:spMk id="3" creationId="{50DA3272-ABCD-3485-0FBE-33C7D0E0AA1A}"/>
          </ac:spMkLst>
        </pc:spChg>
      </pc:sldChg>
      <pc:sldChg chg="addSp delSp modSp mod modTransition addAnim delAnim modAnim">
        <pc:chgData name="Aleks Stepushyn" userId="ba6a84ffff25e146" providerId="LiveId" clId="{3904E9D7-4876-4CA4-BC4A-5C3C18953C24}" dt="2025-03-30T14:39:52.354" v="188" actId="11530"/>
        <pc:sldMkLst>
          <pc:docMk/>
          <pc:sldMk cId="800317975" sldId="257"/>
        </pc:sldMkLst>
        <pc:spChg chg="mod">
          <ac:chgData name="Aleks Stepushyn" userId="ba6a84ffff25e146" providerId="LiveId" clId="{3904E9D7-4876-4CA4-BC4A-5C3C18953C24}" dt="2025-03-30T14:39:52.354" v="188" actId="11530"/>
          <ac:spMkLst>
            <pc:docMk/>
            <pc:sldMk cId="800317975" sldId="257"/>
            <ac:spMk id="3" creationId="{BD783D1C-F59D-A35F-5437-A905C96B4C12}"/>
          </ac:spMkLst>
        </pc:spChg>
        <pc:spChg chg="add del mod">
          <ac:chgData name="Aleks Stepushyn" userId="ba6a84ffff25e146" providerId="LiveId" clId="{3904E9D7-4876-4CA4-BC4A-5C3C18953C24}" dt="2025-03-30T14:39:39.034" v="184" actId="11530"/>
          <ac:spMkLst>
            <pc:docMk/>
            <pc:sldMk cId="800317975" sldId="257"/>
            <ac:spMk id="4" creationId="{113C99F1-54CB-9D7A-69CC-915401257F21}"/>
          </ac:spMkLst>
        </pc:spChg>
        <pc:spChg chg="add del mod">
          <ac:chgData name="Aleks Stepushyn" userId="ba6a84ffff25e146" providerId="LiveId" clId="{3904E9D7-4876-4CA4-BC4A-5C3C18953C24}" dt="2025-03-30T14:39:38.807" v="183" actId="11530"/>
          <ac:spMkLst>
            <pc:docMk/>
            <pc:sldMk cId="800317975" sldId="257"/>
            <ac:spMk id="5" creationId="{A9BA7EC2-9FF0-83C0-352B-11ADC4C6C80E}"/>
          </ac:spMkLst>
        </pc:spChg>
        <pc:spChg chg="add mod">
          <ac:chgData name="Aleks Stepushyn" userId="ba6a84ffff25e146" providerId="LiveId" clId="{3904E9D7-4876-4CA4-BC4A-5C3C18953C24}" dt="2025-03-30T14:39:35.811" v="173"/>
          <ac:spMkLst>
            <pc:docMk/>
            <pc:sldMk cId="800317975" sldId="257"/>
            <ac:spMk id="10" creationId="{E98D208A-23BC-0ACF-E372-3EA9448AF104}"/>
          </ac:spMkLst>
        </pc:spChg>
        <pc:spChg chg="add mod">
          <ac:chgData name="Aleks Stepushyn" userId="ba6a84ffff25e146" providerId="LiveId" clId="{3904E9D7-4876-4CA4-BC4A-5C3C18953C24}" dt="2025-03-30T14:39:35.331" v="171"/>
          <ac:spMkLst>
            <pc:docMk/>
            <pc:sldMk cId="800317975" sldId="257"/>
            <ac:spMk id="11" creationId="{63B6C064-F29D-DBEF-49DC-35DB014CE252}"/>
          </ac:spMkLst>
        </pc:spChg>
      </pc:sldChg>
      <pc:sldChg chg="modSp mod ord modTransition">
        <pc:chgData name="Aleks Stepushyn" userId="ba6a84ffff25e146" providerId="LiveId" clId="{3904E9D7-4876-4CA4-BC4A-5C3C18953C24}" dt="2025-03-30T20:24:15.898" v="438"/>
        <pc:sldMkLst>
          <pc:docMk/>
          <pc:sldMk cId="4141435703" sldId="258"/>
        </pc:sldMkLst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4141435703" sldId="258"/>
            <ac:spMk id="2" creationId="{888054F5-DE02-C7E3-F632-3893331949B5}"/>
          </ac:spMkLst>
        </pc:spChg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4141435703" sldId="258"/>
            <ac:spMk id="5" creationId="{E683B6B8-3175-B32F-858E-5A3DCCB33B23}"/>
          </ac:spMkLst>
        </pc:spChg>
      </pc:sldChg>
      <pc:sldChg chg="del modTransition">
        <pc:chgData name="Aleks Stepushyn" userId="ba6a84ffff25e146" providerId="LiveId" clId="{3904E9D7-4876-4CA4-BC4A-5C3C18953C24}" dt="2025-03-30T14:40:33.241" v="189" actId="47"/>
        <pc:sldMkLst>
          <pc:docMk/>
          <pc:sldMk cId="1797254979" sldId="259"/>
        </pc:sldMkLst>
      </pc:sldChg>
      <pc:sldChg chg="addSp modSp new mod modAnim">
        <pc:chgData name="Aleks Stepushyn" userId="ba6a84ffff25e146" providerId="LiveId" clId="{3904E9D7-4876-4CA4-BC4A-5C3C18953C24}" dt="2025-03-30T14:23:34.506" v="147"/>
        <pc:sldMkLst>
          <pc:docMk/>
          <pc:sldMk cId="1277601339" sldId="260"/>
        </pc:sldMkLst>
        <pc:spChg chg="add mod">
          <ac:chgData name="Aleks Stepushyn" userId="ba6a84ffff25e146" providerId="LiveId" clId="{3904E9D7-4876-4CA4-BC4A-5C3C18953C24}" dt="2025-03-30T14:19:07.363" v="105" actId="1035"/>
          <ac:spMkLst>
            <pc:docMk/>
            <pc:sldMk cId="1277601339" sldId="260"/>
            <ac:spMk id="2" creationId="{C3CFD2B3-E6B3-F1E7-CDA4-FD425869BB73}"/>
          </ac:spMkLst>
        </pc:spChg>
        <pc:spChg chg="add mod">
          <ac:chgData name="Aleks Stepushyn" userId="ba6a84ffff25e146" providerId="LiveId" clId="{3904E9D7-4876-4CA4-BC4A-5C3C18953C24}" dt="2025-03-30T14:19:07.363" v="105" actId="1035"/>
          <ac:spMkLst>
            <pc:docMk/>
            <pc:sldMk cId="1277601339" sldId="260"/>
            <ac:spMk id="3" creationId="{A0626712-F482-6D1F-F464-915A1A23CC9F}"/>
          </ac:spMkLst>
        </pc:spChg>
        <pc:spChg chg="add mod">
          <ac:chgData name="Aleks Stepushyn" userId="ba6a84ffff25e146" providerId="LiveId" clId="{3904E9D7-4876-4CA4-BC4A-5C3C18953C24}" dt="2025-03-30T14:19:07.363" v="105" actId="1035"/>
          <ac:spMkLst>
            <pc:docMk/>
            <pc:sldMk cId="1277601339" sldId="260"/>
            <ac:spMk id="4" creationId="{4A488411-64E8-7BF8-D386-3845E9DDACF0}"/>
          </ac:spMkLst>
        </pc:spChg>
        <pc:spChg chg="add mod">
          <ac:chgData name="Aleks Stepushyn" userId="ba6a84ffff25e146" providerId="LiveId" clId="{3904E9D7-4876-4CA4-BC4A-5C3C18953C24}" dt="2025-03-30T14:19:07.363" v="105" actId="1035"/>
          <ac:spMkLst>
            <pc:docMk/>
            <pc:sldMk cId="1277601339" sldId="260"/>
            <ac:spMk id="9" creationId="{29479B88-3337-56F6-3D93-B39FF8A260C8}"/>
          </ac:spMkLst>
        </pc:spChg>
        <pc:spChg chg="add mod">
          <ac:chgData name="Aleks Stepushyn" userId="ba6a84ffff25e146" providerId="LiveId" clId="{3904E9D7-4876-4CA4-BC4A-5C3C18953C24}" dt="2025-03-30T14:19:07.363" v="105" actId="1035"/>
          <ac:spMkLst>
            <pc:docMk/>
            <pc:sldMk cId="1277601339" sldId="260"/>
            <ac:spMk id="10" creationId="{D0BC4E0D-78C8-A084-2FA4-B43A45F93494}"/>
          </ac:spMkLst>
        </pc:spChg>
        <pc:spChg chg="add mod">
          <ac:chgData name="Aleks Stepushyn" userId="ba6a84ffff25e146" providerId="LiveId" clId="{3904E9D7-4876-4CA4-BC4A-5C3C18953C24}" dt="2025-03-30T14:19:07.363" v="105" actId="1035"/>
          <ac:spMkLst>
            <pc:docMk/>
            <pc:sldMk cId="1277601339" sldId="260"/>
            <ac:spMk id="11" creationId="{157449A8-876C-5038-57C3-D0076DDF5427}"/>
          </ac:spMkLst>
        </pc:spChg>
        <pc:spChg chg="add mod ord">
          <ac:chgData name="Aleks Stepushyn" userId="ba6a84ffff25e146" providerId="LiveId" clId="{3904E9D7-4876-4CA4-BC4A-5C3C18953C24}" dt="2025-03-30T14:20:53.320" v="133" actId="208"/>
          <ac:spMkLst>
            <pc:docMk/>
            <pc:sldMk cId="1277601339" sldId="260"/>
            <ac:spMk id="12" creationId="{9EB2CB06-9C6B-C0F3-701E-D26DCC1928C7}"/>
          </ac:spMkLst>
        </pc:spChg>
        <pc:spChg chg="add mod ord">
          <ac:chgData name="Aleks Stepushyn" userId="ba6a84ffff25e146" providerId="LiveId" clId="{3904E9D7-4876-4CA4-BC4A-5C3C18953C24}" dt="2025-03-30T14:20:55.999" v="134" actId="208"/>
          <ac:spMkLst>
            <pc:docMk/>
            <pc:sldMk cId="1277601339" sldId="260"/>
            <ac:spMk id="13" creationId="{E3FE86C2-AFCA-0300-1843-F05C7EF9EDA6}"/>
          </ac:spMkLst>
        </pc:spChg>
        <pc:spChg chg="add mod ord">
          <ac:chgData name="Aleks Stepushyn" userId="ba6a84ffff25e146" providerId="LiveId" clId="{3904E9D7-4876-4CA4-BC4A-5C3C18953C24}" dt="2025-03-30T14:20:58.996" v="135" actId="208"/>
          <ac:spMkLst>
            <pc:docMk/>
            <pc:sldMk cId="1277601339" sldId="260"/>
            <ac:spMk id="14" creationId="{30F03A8F-3949-4127-C4F6-C5367EA8D389}"/>
          </ac:spMkLst>
        </pc:spChg>
        <pc:cxnChg chg="add mod">
          <ac:chgData name="Aleks Stepushyn" userId="ba6a84ffff25e146" providerId="LiveId" clId="{3904E9D7-4876-4CA4-BC4A-5C3C18953C24}" dt="2025-03-30T14:19:07.363" v="105" actId="1035"/>
          <ac:cxnSpMkLst>
            <pc:docMk/>
            <pc:sldMk cId="1277601339" sldId="260"/>
            <ac:cxnSpMk id="6" creationId="{BEF9D174-C378-912B-0F32-B513D9679A93}"/>
          </ac:cxnSpMkLst>
        </pc:cxnChg>
        <pc:cxnChg chg="add mod">
          <ac:chgData name="Aleks Stepushyn" userId="ba6a84ffff25e146" providerId="LiveId" clId="{3904E9D7-4876-4CA4-BC4A-5C3C18953C24}" dt="2025-03-30T14:19:07.363" v="105" actId="1035"/>
          <ac:cxnSpMkLst>
            <pc:docMk/>
            <pc:sldMk cId="1277601339" sldId="260"/>
            <ac:cxnSpMk id="8" creationId="{DB0B7E5F-65C0-7E72-B631-9337BA4830F9}"/>
          </ac:cxnSpMkLst>
        </pc:cxnChg>
      </pc:sldChg>
      <pc:sldChg chg="addSp delSp modSp new mod delAnim modAnim">
        <pc:chgData name="Aleks Stepushyn" userId="ba6a84ffff25e146" providerId="LiveId" clId="{3904E9D7-4876-4CA4-BC4A-5C3C18953C24}" dt="2025-03-30T19:01:54.605" v="319" actId="1076"/>
        <pc:sldMkLst>
          <pc:docMk/>
          <pc:sldMk cId="2825936917" sldId="261"/>
        </pc:sldMkLst>
        <pc:spChg chg="add mod">
          <ac:chgData name="Aleks Stepushyn" userId="ba6a84ffff25e146" providerId="LiveId" clId="{3904E9D7-4876-4CA4-BC4A-5C3C18953C24}" dt="2025-03-30T19:01:54.605" v="319" actId="1076"/>
          <ac:spMkLst>
            <pc:docMk/>
            <pc:sldMk cId="2825936917" sldId="261"/>
            <ac:spMk id="5" creationId="{55065702-C1CA-5794-6C79-B204AB64214E}"/>
          </ac:spMkLst>
        </pc:spChg>
        <pc:spChg chg="add mod">
          <ac:chgData name="Aleks Stepushyn" userId="ba6a84ffff25e146" providerId="LiveId" clId="{3904E9D7-4876-4CA4-BC4A-5C3C18953C24}" dt="2025-03-30T19:01:48.688" v="315" actId="1076"/>
          <ac:spMkLst>
            <pc:docMk/>
            <pc:sldMk cId="2825936917" sldId="261"/>
            <ac:spMk id="6" creationId="{26D5E366-8A70-0CB8-546A-57C2846B1067}"/>
          </ac:spMkLst>
        </pc:spChg>
        <pc:spChg chg="add del mod">
          <ac:chgData name="Aleks Stepushyn" userId="ba6a84ffff25e146" providerId="LiveId" clId="{3904E9D7-4876-4CA4-BC4A-5C3C18953C24}" dt="2025-03-30T19:01:39.095" v="311" actId="478"/>
          <ac:spMkLst>
            <pc:docMk/>
            <pc:sldMk cId="2825936917" sldId="261"/>
            <ac:spMk id="7" creationId="{CF4978F4-D4F4-137D-2ED1-548FF611F2EA}"/>
          </ac:spMkLst>
        </pc:spChg>
        <pc:spChg chg="add del mod">
          <ac:chgData name="Aleks Stepushyn" userId="ba6a84ffff25e146" providerId="LiveId" clId="{3904E9D7-4876-4CA4-BC4A-5C3C18953C24}" dt="2025-03-30T19:01:06.220" v="306" actId="478"/>
          <ac:spMkLst>
            <pc:docMk/>
            <pc:sldMk cId="2825936917" sldId="261"/>
            <ac:spMk id="8" creationId="{EA936F83-3F52-8AE6-3FBE-227F10E61324}"/>
          </ac:spMkLst>
        </pc:spChg>
        <pc:spChg chg="add del mod">
          <ac:chgData name="Aleks Stepushyn" userId="ba6a84ffff25e146" providerId="LiveId" clId="{3904E9D7-4876-4CA4-BC4A-5C3C18953C24}" dt="2025-03-30T19:01:39.815" v="312" actId="478"/>
          <ac:spMkLst>
            <pc:docMk/>
            <pc:sldMk cId="2825936917" sldId="261"/>
            <ac:spMk id="9" creationId="{193797EC-7716-A72F-9B19-8FFA1830791F}"/>
          </ac:spMkLst>
        </pc:spChg>
        <pc:graphicFrameChg chg="add mod">
          <ac:chgData name="Aleks Stepushyn" userId="ba6a84ffff25e146" providerId="LiveId" clId="{3904E9D7-4876-4CA4-BC4A-5C3C18953C24}" dt="2025-03-30T19:01:50.114" v="316"/>
          <ac:graphicFrameMkLst>
            <pc:docMk/>
            <pc:sldMk cId="2825936917" sldId="261"/>
            <ac:graphicFrameMk id="4" creationId="{9BF4D9B2-3392-4C33-45DA-5DBADC4B1684}"/>
          </ac:graphicFrameMkLst>
        </pc:graphicFrameChg>
      </pc:sldChg>
      <pc:sldChg chg="modSp add mod modAnim">
        <pc:chgData name="Aleks Stepushyn" userId="ba6a84ffff25e146" providerId="LiveId" clId="{3904E9D7-4876-4CA4-BC4A-5C3C18953C24}" dt="2025-03-30T19:05:38.213" v="333"/>
        <pc:sldMkLst>
          <pc:docMk/>
          <pc:sldMk cId="3466978343" sldId="262"/>
        </pc:sldMkLst>
        <pc:spChg chg="mod">
          <ac:chgData name="Aleks Stepushyn" userId="ba6a84ffff25e146" providerId="LiveId" clId="{3904E9D7-4876-4CA4-BC4A-5C3C18953C24}" dt="2025-03-30T19:04:34.858" v="328" actId="1076"/>
          <ac:spMkLst>
            <pc:docMk/>
            <pc:sldMk cId="3466978343" sldId="262"/>
            <ac:spMk id="5" creationId="{187BCF80-A0AC-153B-88B0-70BAA3EE0120}"/>
          </ac:spMkLst>
        </pc:spChg>
        <pc:spChg chg="mod">
          <ac:chgData name="Aleks Stepushyn" userId="ba6a84ffff25e146" providerId="LiveId" clId="{3904E9D7-4876-4CA4-BC4A-5C3C18953C24}" dt="2025-03-30T19:04:30.104" v="327" actId="1076"/>
          <ac:spMkLst>
            <pc:docMk/>
            <pc:sldMk cId="3466978343" sldId="262"/>
            <ac:spMk id="6" creationId="{BED34789-E667-502D-4AC5-05DB62242CC0}"/>
          </ac:spMkLst>
        </pc:spChg>
        <pc:graphicFrameChg chg="mod">
          <ac:chgData name="Aleks Stepushyn" userId="ba6a84ffff25e146" providerId="LiveId" clId="{3904E9D7-4876-4CA4-BC4A-5C3C18953C24}" dt="2025-03-30T19:03:50.278" v="321" actId="1957"/>
          <ac:graphicFrameMkLst>
            <pc:docMk/>
            <pc:sldMk cId="3466978343" sldId="262"/>
            <ac:graphicFrameMk id="4" creationId="{E4DAAC83-92F6-54EC-8483-08A369D66179}"/>
          </ac:graphicFrameMkLst>
        </pc:graphicFrameChg>
      </pc:sldChg>
      <pc:sldChg chg="addSp delSp modSp add mod delAnim modAnim">
        <pc:chgData name="Aleks Stepushyn" userId="ba6a84ffff25e146" providerId="LiveId" clId="{3904E9D7-4876-4CA4-BC4A-5C3C18953C24}" dt="2025-03-30T20:24:15.898" v="438"/>
        <pc:sldMkLst>
          <pc:docMk/>
          <pc:sldMk cId="2570002317" sldId="263"/>
        </pc:sldMkLst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2570002317" sldId="263"/>
            <ac:spMk id="2" creationId="{A6583C0C-B206-FD5F-F931-E69B56A6B678}"/>
          </ac:spMkLst>
        </pc:spChg>
        <pc:spChg chg="del mod">
          <ac:chgData name="Aleks Stepushyn" userId="ba6a84ffff25e146" providerId="LiveId" clId="{3904E9D7-4876-4CA4-BC4A-5C3C18953C24}" dt="2025-03-30T19:13:17.188" v="337" actId="3680"/>
          <ac:spMkLst>
            <pc:docMk/>
            <pc:sldMk cId="2570002317" sldId="263"/>
            <ac:spMk id="5" creationId="{3E9C6DBD-F3C0-B1F0-0678-8840DFBB0080}"/>
          </ac:spMkLst>
        </pc:spChg>
        <pc:spChg chg="add del mod">
          <ac:chgData name="Aleks Stepushyn" userId="ba6a84ffff25e146" providerId="LiveId" clId="{3904E9D7-4876-4CA4-BC4A-5C3C18953C24}" dt="2025-03-30T19:14:32.442" v="350" actId="931"/>
          <ac:spMkLst>
            <pc:docMk/>
            <pc:sldMk cId="2570002317" sldId="263"/>
            <ac:spMk id="6" creationId="{4F9CCB41-52FD-79D4-D4E4-0BBB4C349F0D}"/>
          </ac:spMkLst>
        </pc:spChg>
        <pc:graphicFrameChg chg="add del mod ord modGraphic">
          <ac:chgData name="Aleks Stepushyn" userId="ba6a84ffff25e146" providerId="LiveId" clId="{3904E9D7-4876-4CA4-BC4A-5C3C18953C24}" dt="2025-03-30T19:14:16.950" v="349" actId="478"/>
          <ac:graphicFrameMkLst>
            <pc:docMk/>
            <pc:sldMk cId="2570002317" sldId="263"/>
            <ac:graphicFrameMk id="3" creationId="{F72B3E87-166A-3CAE-6CDB-25B1C3759DB1}"/>
          </ac:graphicFrameMkLst>
        </pc:graphicFrameChg>
        <pc:picChg chg="add mod">
          <ac:chgData name="Aleks Stepushyn" userId="ba6a84ffff25e146" providerId="LiveId" clId="{3904E9D7-4876-4CA4-BC4A-5C3C18953C24}" dt="2025-03-30T19:22:23.379" v="383" actId="14100"/>
          <ac:picMkLst>
            <pc:docMk/>
            <pc:sldMk cId="2570002317" sldId="263"/>
            <ac:picMk id="8" creationId="{01D05F62-DD1F-FBFB-68E5-43A534C12F73}"/>
          </ac:picMkLst>
        </pc:picChg>
        <pc:picChg chg="add del mod">
          <ac:chgData name="Aleks Stepushyn" userId="ba6a84ffff25e146" providerId="LiveId" clId="{3904E9D7-4876-4CA4-BC4A-5C3C18953C24}" dt="2025-03-30T19:21:58.527" v="374" actId="478"/>
          <ac:picMkLst>
            <pc:docMk/>
            <pc:sldMk cId="2570002317" sldId="263"/>
            <ac:picMk id="10" creationId="{B6A3A0EE-2EC8-5440-E2E7-26D27B14435C}"/>
          </ac:picMkLst>
        </pc:picChg>
        <pc:picChg chg="add mod">
          <ac:chgData name="Aleks Stepushyn" userId="ba6a84ffff25e146" providerId="LiveId" clId="{3904E9D7-4876-4CA4-BC4A-5C3C18953C24}" dt="2025-03-30T19:33:39.996" v="394" actId="14100"/>
          <ac:picMkLst>
            <pc:docMk/>
            <pc:sldMk cId="2570002317" sldId="263"/>
            <ac:picMk id="12" creationId="{11FFCFC4-D43A-38C8-70C3-040036152B93}"/>
          </ac:picMkLst>
        </pc:picChg>
        <pc:picChg chg="add del mod">
          <ac:chgData name="Aleks Stepushyn" userId="ba6a84ffff25e146" providerId="LiveId" clId="{3904E9D7-4876-4CA4-BC4A-5C3C18953C24}" dt="2025-03-30T19:21:57.523" v="373" actId="478"/>
          <ac:picMkLst>
            <pc:docMk/>
            <pc:sldMk cId="2570002317" sldId="263"/>
            <ac:picMk id="14" creationId="{229527C9-5B9B-645E-2AAE-387ACE54D7D1}"/>
          </ac:picMkLst>
        </pc:picChg>
        <pc:picChg chg="add mod">
          <ac:chgData name="Aleks Stepushyn" userId="ba6a84ffff25e146" providerId="LiveId" clId="{3904E9D7-4876-4CA4-BC4A-5C3C18953C24}" dt="2025-03-30T19:33:02.390" v="391" actId="1076"/>
          <ac:picMkLst>
            <pc:docMk/>
            <pc:sldMk cId="2570002317" sldId="263"/>
            <ac:picMk id="16" creationId="{85078B4A-38E0-C00A-C95E-E8F5F2330662}"/>
          </ac:picMkLst>
        </pc:picChg>
      </pc:sldChg>
      <pc:sldChg chg="addSp delSp modSp new del mod modClrScheme chgLayout">
        <pc:chgData name="Aleks Stepushyn" userId="ba6a84ffff25e146" providerId="LiveId" clId="{3904E9D7-4876-4CA4-BC4A-5C3C18953C24}" dt="2025-03-30T20:27:22.936" v="440" actId="2696"/>
        <pc:sldMkLst>
          <pc:docMk/>
          <pc:sldMk cId="1864726492" sldId="264"/>
        </pc:sldMkLst>
        <pc:spChg chg="del mod ord">
          <ac:chgData name="Aleks Stepushyn" userId="ba6a84ffff25e146" providerId="LiveId" clId="{3904E9D7-4876-4CA4-BC4A-5C3C18953C24}" dt="2025-03-30T19:48:14.833" v="396" actId="700"/>
          <ac:spMkLst>
            <pc:docMk/>
            <pc:sldMk cId="1864726492" sldId="264"/>
            <ac:spMk id="2" creationId="{EAA2D34A-5D4A-A4F4-1E00-65218225768D}"/>
          </ac:spMkLst>
        </pc:spChg>
        <pc:spChg chg="add del mod ord">
          <ac:chgData name="Aleks Stepushyn" userId="ba6a84ffff25e146" providerId="LiveId" clId="{3904E9D7-4876-4CA4-BC4A-5C3C18953C24}" dt="2025-03-30T19:50:53.133" v="409" actId="700"/>
          <ac:spMkLst>
            <pc:docMk/>
            <pc:sldMk cId="1864726492" sldId="264"/>
            <ac:spMk id="2" creationId="{F5007B85-394C-833C-0CC3-F180F77C13D3}"/>
          </ac:spMkLst>
        </pc:spChg>
        <pc:spChg chg="del mod ord">
          <ac:chgData name="Aleks Stepushyn" userId="ba6a84ffff25e146" providerId="LiveId" clId="{3904E9D7-4876-4CA4-BC4A-5C3C18953C24}" dt="2025-03-30T19:48:14.833" v="396" actId="700"/>
          <ac:spMkLst>
            <pc:docMk/>
            <pc:sldMk cId="1864726492" sldId="264"/>
            <ac:spMk id="3" creationId="{541E71F7-614F-D16D-4B9C-7C68C6F0A8A4}"/>
          </ac:spMkLst>
        </pc:spChg>
        <pc:spChg chg="add del mod ord">
          <ac:chgData name="Aleks Stepushyn" userId="ba6a84ffff25e146" providerId="LiveId" clId="{3904E9D7-4876-4CA4-BC4A-5C3C18953C24}" dt="2025-03-30T19:50:53.133" v="409" actId="700"/>
          <ac:spMkLst>
            <pc:docMk/>
            <pc:sldMk cId="1864726492" sldId="264"/>
            <ac:spMk id="3" creationId="{A6F4A35B-4E88-F4A9-076E-C0049A7948D5}"/>
          </ac:spMkLst>
        </pc:spChg>
        <pc:spChg chg="add del mod ord">
          <ac:chgData name="Aleks Stepushyn" userId="ba6a84ffff25e146" providerId="LiveId" clId="{3904E9D7-4876-4CA4-BC4A-5C3C18953C24}" dt="2025-03-30T19:50:09.079" v="397" actId="700"/>
          <ac:spMkLst>
            <pc:docMk/>
            <pc:sldMk cId="1864726492" sldId="264"/>
            <ac:spMk id="4" creationId="{0F0962F0-F9B2-E848-2554-F42F5818C6FA}"/>
          </ac:spMkLst>
        </pc:spChg>
        <pc:spChg chg="add del mod ord">
          <ac:chgData name="Aleks Stepushyn" userId="ba6a84ffff25e146" providerId="LiveId" clId="{3904E9D7-4876-4CA4-BC4A-5C3C18953C24}" dt="2025-03-30T19:50:53.133" v="409" actId="700"/>
          <ac:spMkLst>
            <pc:docMk/>
            <pc:sldMk cId="1864726492" sldId="264"/>
            <ac:spMk id="4" creationId="{AF097FAC-82C0-E72D-56A9-50292A47BF5B}"/>
          </ac:spMkLst>
        </pc:spChg>
        <pc:spChg chg="add del mod ord">
          <ac:chgData name="Aleks Stepushyn" userId="ba6a84ffff25e146" providerId="LiveId" clId="{3904E9D7-4876-4CA4-BC4A-5C3C18953C24}" dt="2025-03-30T19:50:09.079" v="397" actId="700"/>
          <ac:spMkLst>
            <pc:docMk/>
            <pc:sldMk cId="1864726492" sldId="264"/>
            <ac:spMk id="5" creationId="{25CFA3A4-01EF-F0B1-ABF9-F3D76DC0E612}"/>
          </ac:spMkLst>
        </pc:spChg>
        <pc:spChg chg="add del mod ord">
          <ac:chgData name="Aleks Stepushyn" userId="ba6a84ffff25e146" providerId="LiveId" clId="{3904E9D7-4876-4CA4-BC4A-5C3C18953C24}" dt="2025-03-30T19:50:56.951" v="413" actId="700"/>
          <ac:spMkLst>
            <pc:docMk/>
            <pc:sldMk cId="1864726492" sldId="264"/>
            <ac:spMk id="5" creationId="{7AE4CF18-AC76-7A64-0397-257BC9F6DC0B}"/>
          </ac:spMkLst>
        </pc:spChg>
        <pc:spChg chg="add del mod ord">
          <ac:chgData name="Aleks Stepushyn" userId="ba6a84ffff25e146" providerId="LiveId" clId="{3904E9D7-4876-4CA4-BC4A-5C3C18953C24}" dt="2025-03-30T19:50:09.079" v="397" actId="700"/>
          <ac:spMkLst>
            <pc:docMk/>
            <pc:sldMk cId="1864726492" sldId="264"/>
            <ac:spMk id="6" creationId="{2D3323E4-041F-B4D1-9AB6-AD6A17320B22}"/>
          </ac:spMkLst>
        </pc:spChg>
        <pc:spChg chg="add del mod ord">
          <ac:chgData name="Aleks Stepushyn" userId="ba6a84ffff25e146" providerId="LiveId" clId="{3904E9D7-4876-4CA4-BC4A-5C3C18953C24}" dt="2025-03-30T19:51:02.623" v="416" actId="700"/>
          <ac:spMkLst>
            <pc:docMk/>
            <pc:sldMk cId="1864726492" sldId="264"/>
            <ac:spMk id="6" creationId="{3B05C9CB-78EB-2F15-64EF-3401755F3D3E}"/>
          </ac:spMkLst>
        </pc:spChg>
        <pc:spChg chg="add mod ord">
          <ac:chgData name="Aleks Stepushyn" userId="ba6a84ffff25e146" providerId="LiveId" clId="{3904E9D7-4876-4CA4-BC4A-5C3C18953C24}" dt="2025-03-30T20:24:15.898" v="438"/>
          <ac:spMkLst>
            <pc:docMk/>
            <pc:sldMk cId="1864726492" sldId="264"/>
            <ac:spMk id="7" creationId="{85807FF6-0FC5-B5F6-44CE-93514592090B}"/>
          </ac:spMkLst>
        </pc:spChg>
        <pc:spChg chg="add mod ord">
          <ac:chgData name="Aleks Stepushyn" userId="ba6a84ffff25e146" providerId="LiveId" clId="{3904E9D7-4876-4CA4-BC4A-5C3C18953C24}" dt="2025-03-30T20:24:15.898" v="438"/>
          <ac:spMkLst>
            <pc:docMk/>
            <pc:sldMk cId="1864726492" sldId="264"/>
            <ac:spMk id="8" creationId="{21D81CEE-5FDA-1C27-128C-0F7EDF2963CF}"/>
          </ac:spMkLst>
        </pc:spChg>
      </pc:sldChg>
      <pc:sldChg chg="modSp new del">
        <pc:chgData name="Aleks Stepushyn" userId="ba6a84ffff25e146" providerId="LiveId" clId="{3904E9D7-4876-4CA4-BC4A-5C3C18953C24}" dt="2025-03-30T20:26:26.012" v="439" actId="2696"/>
        <pc:sldMkLst>
          <pc:docMk/>
          <pc:sldMk cId="2112849831" sldId="265"/>
        </pc:sldMkLst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2112849831" sldId="265"/>
            <ac:spMk id="2" creationId="{2D72FC21-D0D9-5ABC-ADA6-3393792E8C9B}"/>
          </ac:spMkLst>
        </pc:spChg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2112849831" sldId="265"/>
            <ac:spMk id="3" creationId="{80DE7E9A-4D51-84A5-C83B-BC52F09B8DCB}"/>
          </ac:spMkLst>
        </pc:spChg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2112849831" sldId="265"/>
            <ac:spMk id="4" creationId="{0043EA96-7ECD-C261-C969-C9355C2007F9}"/>
          </ac:spMkLst>
        </pc:spChg>
        <pc:spChg chg="mod">
          <ac:chgData name="Aleks Stepushyn" userId="ba6a84ffff25e146" providerId="LiveId" clId="{3904E9D7-4876-4CA4-BC4A-5C3C18953C24}" dt="2025-03-30T20:24:15.898" v="438"/>
          <ac:spMkLst>
            <pc:docMk/>
            <pc:sldMk cId="2112849831" sldId="265"/>
            <ac:spMk id="5" creationId="{7BBB8F5A-BA6A-1C31-5EE4-3CE1A551BC79}"/>
          </ac:spMkLst>
        </pc:spChg>
      </pc:sldChg>
      <pc:sldMasterChg chg="addSp delSp modSp mod modTransition modSldLayout sldLayoutOrd">
        <pc:chgData name="Aleks Stepushyn" userId="ba6a84ffff25e146" providerId="LiveId" clId="{3904E9D7-4876-4CA4-BC4A-5C3C18953C24}" dt="2025-03-30T20:21:15.927" v="433"/>
        <pc:sldMasterMkLst>
          <pc:docMk/>
          <pc:sldMasterMk cId="0" sldId="2147483648"/>
        </pc:sldMasterMkLst>
        <pc:spChg chg="mod">
          <ac:chgData name="Aleks Stepushyn" userId="ba6a84ffff25e146" providerId="LiveId" clId="{3904E9D7-4876-4CA4-BC4A-5C3C18953C24}" dt="2025-03-30T20:02:25.773" v="421" actId="2711"/>
          <ac:spMkLst>
            <pc:docMk/>
            <pc:sldMasterMk cId="0" sldId="2147483648"/>
            <ac:spMk id="2" creationId="{00000000-0000-0000-0000-000000000000}"/>
          </ac:spMkLst>
        </pc:spChg>
        <pc:spChg chg="add del mod">
          <ac:chgData name="Aleks Stepushyn" userId="ba6a84ffff25e146" providerId="LiveId" clId="{3904E9D7-4876-4CA4-BC4A-5C3C18953C24}" dt="2025-03-30T20:01:11.771" v="419" actId="478"/>
          <ac:spMkLst>
            <pc:docMk/>
            <pc:sldMasterMk cId="0" sldId="2147483648"/>
            <ac:spMk id="8" creationId="{E67D0B2F-DB29-2EB8-6DDC-08B10CD8A266}"/>
          </ac:spMkLst>
        </pc:sp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0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2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4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5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6"/>
          </pc:sldLayoutMkLst>
        </pc:sldLayoutChg>
        <pc:sldLayoutChg chg="modTransition">
          <pc:chgData name="Aleks Stepushyn" userId="ba6a84ffff25e146" providerId="LiveId" clId="{3904E9D7-4876-4CA4-BC4A-5C3C18953C24}" dt="2025-03-30T14:06:24.161" v="2"/>
          <pc:sldLayoutMkLst>
            <pc:docMk/>
            <pc:sldMasterMk cId="0" sldId="2147483648"/>
            <pc:sldLayoutMk cId="0" sldId="2147483667"/>
          </pc:sldLayoutMkLst>
        </pc:sldLayoutChg>
        <pc:sldLayoutChg chg="addSp delSp modSp mod ord">
          <pc:chgData name="Aleks Stepushyn" userId="ba6a84ffff25e146" providerId="LiveId" clId="{3904E9D7-4876-4CA4-BC4A-5C3C18953C24}" dt="2025-03-30T20:21:15.927" v="433"/>
          <pc:sldLayoutMkLst>
            <pc:docMk/>
            <pc:sldMasterMk cId="0" sldId="2147483648"/>
            <pc:sldLayoutMk cId="2039038138" sldId="2147483668"/>
          </pc:sldLayoutMkLst>
          <pc:spChg chg="del">
            <ac:chgData name="Aleks Stepushyn" userId="ba6a84ffff25e146" providerId="LiveId" clId="{3904E9D7-4876-4CA4-BC4A-5C3C18953C24}" dt="2025-03-30T20:21:12.647" v="428"/>
            <ac:spMkLst>
              <pc:docMk/>
              <pc:sldMasterMk cId="0" sldId="2147483648"/>
              <pc:sldLayoutMk cId="2039038138" sldId="2147483668"/>
              <ac:spMk id="2" creationId="{9A8807CF-4C5A-89BD-D4ED-55D71ACF4560}"/>
            </ac:spMkLst>
          </pc:spChg>
          <pc:spChg chg="del">
            <ac:chgData name="Aleks Stepushyn" userId="ba6a84ffff25e146" providerId="LiveId" clId="{3904E9D7-4876-4CA4-BC4A-5C3C18953C24}" dt="2025-03-30T20:21:13.731" v="430"/>
            <ac:spMkLst>
              <pc:docMk/>
              <pc:sldMasterMk cId="0" sldId="2147483648"/>
              <pc:sldLayoutMk cId="2039038138" sldId="2147483668"/>
              <ac:spMk id="3" creationId="{1117BD2F-ACC0-1E26-0FD0-A7E377FD6A79}"/>
            </ac:spMkLst>
          </pc:spChg>
          <pc:spChg chg="del">
            <ac:chgData name="Aleks Stepushyn" userId="ba6a84ffff25e146" providerId="LiveId" clId="{3904E9D7-4876-4CA4-BC4A-5C3C18953C24}" dt="2025-03-30T20:21:13.731" v="430"/>
            <ac:spMkLst>
              <pc:docMk/>
              <pc:sldMasterMk cId="0" sldId="2147483648"/>
              <pc:sldLayoutMk cId="2039038138" sldId="2147483668"/>
              <ac:spMk id="4" creationId="{49582BF6-ECC7-13B2-BC0A-D264E6C8E09A}"/>
            </ac:spMkLst>
          </pc:spChg>
          <pc:spChg chg="del">
            <ac:chgData name="Aleks Stepushyn" userId="ba6a84ffff25e146" providerId="LiveId" clId="{3904E9D7-4876-4CA4-BC4A-5C3C18953C24}" dt="2025-03-30T20:21:13.731" v="430"/>
            <ac:spMkLst>
              <pc:docMk/>
              <pc:sldMasterMk cId="0" sldId="2147483648"/>
              <pc:sldLayoutMk cId="2039038138" sldId="2147483668"/>
              <ac:spMk id="5" creationId="{9DACF4AA-0568-ACDF-5E2A-098525F44B27}"/>
            </ac:spMkLst>
          </pc:spChg>
          <pc:spChg chg="add del">
            <ac:chgData name="Aleks Stepushyn" userId="ba6a84ffff25e146" providerId="LiveId" clId="{3904E9D7-4876-4CA4-BC4A-5C3C18953C24}" dt="2025-03-30T20:19:10.196" v="423" actId="11529"/>
            <ac:spMkLst>
              <pc:docMk/>
              <pc:sldMasterMk cId="0" sldId="2147483648"/>
              <pc:sldLayoutMk cId="2039038138" sldId="2147483668"/>
              <ac:spMk id="6" creationId="{2E64E68C-305A-93B7-F4E9-4E4145A944DC}"/>
            </ac:spMkLst>
          </pc:spChg>
          <pc:spChg chg="add mod">
            <ac:chgData name="Aleks Stepushyn" userId="ba6a84ffff25e146" providerId="LiveId" clId="{3904E9D7-4876-4CA4-BC4A-5C3C18953C24}" dt="2025-03-30T20:19:14.394" v="424" actId="1076"/>
            <ac:spMkLst>
              <pc:docMk/>
              <pc:sldMasterMk cId="0" sldId="2147483648"/>
              <pc:sldLayoutMk cId="2039038138" sldId="2147483668"/>
              <ac:spMk id="7" creationId="{999F6B3C-2024-E01B-11E1-DEAAAC6BB6E6}"/>
            </ac:spMkLst>
          </pc:spChg>
          <pc:spChg chg="add del">
            <ac:chgData name="Aleks Stepushyn" userId="ba6a84ffff25e146" providerId="LiveId" clId="{3904E9D7-4876-4CA4-BC4A-5C3C18953C24}" dt="2025-03-30T20:20:35.881" v="425" actId="11529"/>
            <ac:spMkLst>
              <pc:docMk/>
              <pc:sldMasterMk cId="0" sldId="2147483648"/>
              <pc:sldLayoutMk cId="2039038138" sldId="2147483668"/>
              <ac:spMk id="8" creationId="{B2946368-4702-1632-2366-184D0FB8034A}"/>
            </ac:spMkLst>
          </pc:spChg>
          <pc:spChg chg="add mod">
            <ac:chgData name="Aleks Stepushyn" userId="ba6a84ffff25e146" providerId="LiveId" clId="{3904E9D7-4876-4CA4-BC4A-5C3C18953C24}" dt="2025-03-30T20:20:35.881" v="425" actId="11529"/>
            <ac:spMkLst>
              <pc:docMk/>
              <pc:sldMasterMk cId="0" sldId="2147483648"/>
              <pc:sldLayoutMk cId="2039038138" sldId="2147483668"/>
              <ac:spMk id="9" creationId="{C4E84FBF-D0DE-8928-7633-EF2AB8ACF920}"/>
            </ac:spMkLst>
          </pc:spChg>
          <pc:spChg chg="add del">
            <ac:chgData name="Aleks Stepushyn" userId="ba6a84ffff25e146" providerId="LiveId" clId="{3904E9D7-4876-4CA4-BC4A-5C3C18953C24}" dt="2025-03-30T20:20:44.666" v="426" actId="11529"/>
            <ac:spMkLst>
              <pc:docMk/>
              <pc:sldMasterMk cId="0" sldId="2147483648"/>
              <pc:sldLayoutMk cId="2039038138" sldId="2147483668"/>
              <ac:spMk id="10" creationId="{A859FF0B-040F-3063-A10B-57A3604563E6}"/>
            </ac:spMkLst>
          </pc:spChg>
          <pc:spChg chg="add mod">
            <ac:chgData name="Aleks Stepushyn" userId="ba6a84ffff25e146" providerId="LiveId" clId="{3904E9D7-4876-4CA4-BC4A-5C3C18953C24}" dt="2025-03-30T20:20:44.666" v="426" actId="11529"/>
            <ac:spMkLst>
              <pc:docMk/>
              <pc:sldMasterMk cId="0" sldId="2147483648"/>
              <pc:sldLayoutMk cId="2039038138" sldId="2147483668"/>
              <ac:spMk id="11" creationId="{D6B72268-0217-5893-D641-759374BCEAAF}"/>
            </ac:spMkLst>
          </pc:spChg>
          <pc:spChg chg="add mod">
            <ac:chgData name="Aleks Stepushyn" userId="ba6a84ffff25e146" providerId="LiveId" clId="{3904E9D7-4876-4CA4-BC4A-5C3C18953C24}" dt="2025-03-30T20:21:13.223" v="429"/>
            <ac:spMkLst>
              <pc:docMk/>
              <pc:sldMasterMk cId="0" sldId="2147483648"/>
              <pc:sldLayoutMk cId="2039038138" sldId="2147483668"/>
              <ac:spMk id="12" creationId="{6282DACE-8A0E-2F44-AD6D-DFC47FF2D86F}"/>
            </ac:spMkLst>
          </pc:spChg>
          <pc:spChg chg="add del mod">
            <ac:chgData name="Aleks Stepushyn" userId="ba6a84ffff25e146" providerId="LiveId" clId="{3904E9D7-4876-4CA4-BC4A-5C3C18953C24}" dt="2025-03-30T20:21:14.866" v="432"/>
            <ac:spMkLst>
              <pc:docMk/>
              <pc:sldMasterMk cId="0" sldId="2147483648"/>
              <pc:sldLayoutMk cId="2039038138" sldId="2147483668"/>
              <ac:spMk id="13" creationId="{1B0C7B21-08B0-03D1-11A1-920CDA36348D}"/>
            </ac:spMkLst>
          </pc:spChg>
          <pc:spChg chg="add del mod">
            <ac:chgData name="Aleks Stepushyn" userId="ba6a84ffff25e146" providerId="LiveId" clId="{3904E9D7-4876-4CA4-BC4A-5C3C18953C24}" dt="2025-03-30T20:21:14.866" v="432"/>
            <ac:spMkLst>
              <pc:docMk/>
              <pc:sldMasterMk cId="0" sldId="2147483648"/>
              <pc:sldLayoutMk cId="2039038138" sldId="2147483668"/>
              <ac:spMk id="14" creationId="{F475AFF2-E1FD-C6C1-DE6A-2ED0CB7327E0}"/>
            </ac:spMkLst>
          </pc:spChg>
          <pc:spChg chg="add del mod">
            <ac:chgData name="Aleks Stepushyn" userId="ba6a84ffff25e146" providerId="LiveId" clId="{3904E9D7-4876-4CA4-BC4A-5C3C18953C24}" dt="2025-03-30T20:21:14.866" v="432"/>
            <ac:spMkLst>
              <pc:docMk/>
              <pc:sldMasterMk cId="0" sldId="2147483648"/>
              <pc:sldLayoutMk cId="2039038138" sldId="2147483668"/>
              <ac:spMk id="15" creationId="{108CC428-859B-254D-1EE4-A30DEC157A88}"/>
            </ac:spMkLst>
          </pc:spChg>
          <pc:spChg chg="add mod">
            <ac:chgData name="Aleks Stepushyn" userId="ba6a84ffff25e146" providerId="LiveId" clId="{3904E9D7-4876-4CA4-BC4A-5C3C18953C24}" dt="2025-03-30T20:21:15.927" v="433"/>
            <ac:spMkLst>
              <pc:docMk/>
              <pc:sldMasterMk cId="0" sldId="2147483648"/>
              <pc:sldLayoutMk cId="2039038138" sldId="2147483668"/>
              <ac:spMk id="16" creationId="{A6DAD3D8-3FF4-9FC0-AFDB-E0A72D138EA1}"/>
            </ac:spMkLst>
          </pc:spChg>
          <pc:spChg chg="add mod">
            <ac:chgData name="Aleks Stepushyn" userId="ba6a84ffff25e146" providerId="LiveId" clId="{3904E9D7-4876-4CA4-BC4A-5C3C18953C24}" dt="2025-03-30T20:21:15.927" v="433"/>
            <ac:spMkLst>
              <pc:docMk/>
              <pc:sldMasterMk cId="0" sldId="2147483648"/>
              <pc:sldLayoutMk cId="2039038138" sldId="2147483668"/>
              <ac:spMk id="17" creationId="{E286D0BC-8D4F-83AF-50D7-FAD59AB1966C}"/>
            </ac:spMkLst>
          </pc:spChg>
          <pc:spChg chg="add mod">
            <ac:chgData name="Aleks Stepushyn" userId="ba6a84ffff25e146" providerId="LiveId" clId="{3904E9D7-4876-4CA4-BC4A-5C3C18953C24}" dt="2025-03-30T20:21:15.927" v="433"/>
            <ac:spMkLst>
              <pc:docMk/>
              <pc:sldMasterMk cId="0" sldId="2147483648"/>
              <pc:sldLayoutMk cId="2039038138" sldId="2147483668"/>
              <ac:spMk id="18" creationId="{23050310-893C-54AD-AD04-5A93DD24849A}"/>
            </ac:spMkLst>
          </pc:spChg>
        </pc:sldLayoutChg>
      </pc:sldMasterChg>
      <pc:sldMasterChg chg="modTransition modSldLayout">
        <pc:chgData name="Aleks Stepushyn" userId="ba6a84ffff25e146" providerId="LiveId" clId="{3904E9D7-4876-4CA4-BC4A-5C3C18953C24}" dt="2025-03-30T20:24:15.898" v="438"/>
        <pc:sldMasterMkLst>
          <pc:docMk/>
          <pc:sldMasterMk cId="399950839" sldId="2147483669"/>
        </pc:sldMasterMkLst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610303583" sldId="2147483670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1404915981" sldId="2147483671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105857582" sldId="2147483672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4069302918" sldId="2147483673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2225349508" sldId="2147483674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3895357202" sldId="2147483675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3465332625" sldId="2147483676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2960619019" sldId="2147483677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768361589" sldId="2147483678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2827969737" sldId="2147483679"/>
          </pc:sldLayoutMkLst>
        </pc:sldLayoutChg>
        <pc:sldLayoutChg chg="modTransition">
          <pc:chgData name="Aleks Stepushyn" userId="ba6a84ffff25e146" providerId="LiveId" clId="{3904E9D7-4876-4CA4-BC4A-5C3C18953C24}" dt="2025-03-30T20:24:15.898" v="438"/>
          <pc:sldLayoutMkLst>
            <pc:docMk/>
            <pc:sldMasterMk cId="399950839" sldId="2147483669"/>
            <pc:sldLayoutMk cId="2867379706" sldId="2147483680"/>
          </pc:sldLayoutMkLst>
        </pc:sldLayoutChg>
      </pc:sldMasterChg>
    </pc:docChg>
  </pc:docChgLst>
  <pc:docChgLst>
    <pc:chgData name="Aleks Stepushyn" userId="ba6a84ffff25e146" providerId="LiveId" clId="{48272547-4DB3-4051-AF3D-395AE146C9A2}"/>
    <pc:docChg chg="modSld">
      <pc:chgData name="Aleks Stepushyn" userId="ba6a84ffff25e146" providerId="LiveId" clId="{48272547-4DB3-4051-AF3D-395AE146C9A2}" dt="2025-03-30T20:28:59.227" v="5"/>
      <pc:docMkLst>
        <pc:docMk/>
      </pc:docMkLst>
      <pc:sldChg chg="modAnim">
        <pc:chgData name="Aleks Stepushyn" userId="ba6a84ffff25e146" providerId="LiveId" clId="{48272547-4DB3-4051-AF3D-395AE146C9A2}" dt="2025-03-30T20:28:35.146" v="0"/>
        <pc:sldMkLst>
          <pc:docMk/>
          <pc:sldMk cId="800317975" sldId="257"/>
        </pc:sldMkLst>
      </pc:sldChg>
      <pc:sldChg chg="modAnim">
        <pc:chgData name="Aleks Stepushyn" userId="ba6a84ffff25e146" providerId="LiveId" clId="{48272547-4DB3-4051-AF3D-395AE146C9A2}" dt="2025-03-30T20:28:40.838" v="1"/>
        <pc:sldMkLst>
          <pc:docMk/>
          <pc:sldMk cId="4141435703" sldId="258"/>
        </pc:sldMkLst>
      </pc:sldChg>
      <pc:sldChg chg="modAnim">
        <pc:chgData name="Aleks Stepushyn" userId="ba6a84ffff25e146" providerId="LiveId" clId="{48272547-4DB3-4051-AF3D-395AE146C9A2}" dt="2025-03-30T20:28:50.232" v="3"/>
        <pc:sldMkLst>
          <pc:docMk/>
          <pc:sldMk cId="1277601339" sldId="260"/>
        </pc:sldMkLst>
      </pc:sldChg>
      <pc:sldChg chg="modAnim">
        <pc:chgData name="Aleks Stepushyn" userId="ba6a84ffff25e146" providerId="LiveId" clId="{48272547-4DB3-4051-AF3D-395AE146C9A2}" dt="2025-03-30T20:28:55.087" v="4"/>
        <pc:sldMkLst>
          <pc:docMk/>
          <pc:sldMk cId="2825936917" sldId="261"/>
        </pc:sldMkLst>
      </pc:sldChg>
      <pc:sldChg chg="modAnim">
        <pc:chgData name="Aleks Stepushyn" userId="ba6a84ffff25e146" providerId="LiveId" clId="{48272547-4DB3-4051-AF3D-395AE146C9A2}" dt="2025-03-30T20:28:59.227" v="5"/>
        <pc:sldMkLst>
          <pc:docMk/>
          <pc:sldMk cId="3466978343" sldId="262"/>
        </pc:sldMkLst>
      </pc:sldChg>
      <pc:sldChg chg="modAnim">
        <pc:chgData name="Aleks Stepushyn" userId="ba6a84ffff25e146" providerId="LiveId" clId="{48272547-4DB3-4051-AF3D-395AE146C9A2}" dt="2025-03-30T20:28:45.572" v="2"/>
        <pc:sldMkLst>
          <pc:docMk/>
          <pc:sldMk cId="2570002317" sldId="26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2025 рік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Дохід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Аркуш1!$A$2:$A$5</c:f>
              <c:strCache>
                <c:ptCount val="4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4.3</c:v>
                </c:pt>
                <c:pt idx="1">
                  <c:v>6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3E-42A0-A643-3C16C9DFFA26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Витрати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Аркуш1!$A$2:$A$5</c:f>
              <c:strCache>
                <c:ptCount val="4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</c:strCache>
            </c:strRef>
          </c:cat>
          <c:val>
            <c:numRef>
              <c:f>Аркуш1!$C$2:$C$5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5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3E-42A0-A643-3C16C9DFF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3427999"/>
        <c:axId val="1243429919"/>
      </c:lineChart>
      <c:catAx>
        <c:axId val="124342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43429919"/>
        <c:crosses val="autoZero"/>
        <c:auto val="1"/>
        <c:lblAlgn val="ctr"/>
        <c:lblOffset val="100"/>
        <c:noMultiLvlLbl val="0"/>
      </c:catAx>
      <c:valAx>
        <c:axId val="1243429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43427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2025 рік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Дохід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Аркуш1!$A$2:$A$5</c:f>
              <c:strCache>
                <c:ptCount val="4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4.3</c:v>
                </c:pt>
                <c:pt idx="1">
                  <c:v>6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3E-42A0-A643-3C16C9DFFA26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Витрати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Аркуш1!$A$2:$A$5</c:f>
              <c:strCache>
                <c:ptCount val="4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</c:strCache>
            </c:strRef>
          </c:cat>
          <c:val>
            <c:numRef>
              <c:f>Аркуш1!$C$2:$C$5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5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3E-42A0-A643-3C16C9DFF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3427999"/>
        <c:axId val="1243429919"/>
      </c:barChart>
      <c:catAx>
        <c:axId val="124342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43429919"/>
        <c:crosses val="autoZero"/>
        <c:auto val="1"/>
        <c:lblAlgn val="ctr"/>
        <c:lblOffset val="100"/>
        <c:noMultiLvlLbl val="0"/>
      </c:catAx>
      <c:valAx>
        <c:axId val="1243429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43427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id="{15389CB7-9760-3751-F683-5EBB0F6AE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F6DE31B-B89C-6C2D-05F6-8800AE5CC1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E0039-56A5-4167-AD39-88CFB2D1F6AC}" type="datetimeFigureOut">
              <a:rPr lang="uk-UA" smtClean="0"/>
              <a:t>30.03.2025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DBC9697-EA6F-1D46-33C2-313825B5A5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3A1DAE0-E1B9-3CF4-BC8A-52707CCD32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C1EF8-157B-4E02-8C77-4C4D50EB012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4410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71103-FE50-4E25-A527-340020B2121D}" type="datetimeFigureOut">
              <a:rPr lang="uk-UA" smtClean="0"/>
              <a:t>30.03.2025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4CBE2-A7B9-4AF5-AE24-2A25F2EE8EC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502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4CBE2-A7B9-4AF5-AE24-2A25F2EE8ECD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02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999F6B3C-2024-E01B-11E1-DEAAAC6BB6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7334" y="2156103"/>
            <a:ext cx="4806950" cy="237331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C4E84FBF-D0DE-8928-7633-EF2AB8ACF92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762625" y="2155825"/>
            <a:ext cx="3511550" cy="237331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11" name="Місце для зображення 10">
            <a:extLst>
              <a:ext uri="{FF2B5EF4-FFF2-40B4-BE49-F238E27FC236}">
                <a16:creationId xmlns:a16="http://schemas.microsoft.com/office/drawing/2014/main" id="{D6B72268-0217-5893-D641-759374BCEAA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11638" y="4754563"/>
            <a:ext cx="2230437" cy="1109662"/>
          </a:xfrm>
        </p:spPr>
        <p:txBody>
          <a:bodyPr/>
          <a:lstStyle/>
          <a:p>
            <a:endParaRPr lang="uk-UA"/>
          </a:p>
        </p:txBody>
      </p:sp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6282DACE-8A0E-2F44-AD6D-DFC47FF2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16" name="Місце для дати 15">
            <a:extLst>
              <a:ext uri="{FF2B5EF4-FFF2-40B4-BE49-F238E27FC236}">
                <a16:creationId xmlns:a16="http://schemas.microsoft.com/office/drawing/2014/main" id="{A6DAD3D8-3FF4-9FC0-AFDB-E0A72D138EA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17" name="Місце для нижнього колонтитула 16">
            <a:extLst>
              <a:ext uri="{FF2B5EF4-FFF2-40B4-BE49-F238E27FC236}">
                <a16:creationId xmlns:a16="http://schemas.microsoft.com/office/drawing/2014/main" id="{E286D0BC-8D4F-83AF-50D7-FAD59AB1966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Місце для номера слайда 17">
            <a:extLst>
              <a:ext uri="{FF2B5EF4-FFF2-40B4-BE49-F238E27FC236}">
                <a16:creationId xmlns:a16="http://schemas.microsoft.com/office/drawing/2014/main" id="{23050310-893C-54AD-AD04-5A93DD24849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38138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49" r:id="rId2"/>
    <p:sldLayoutId id="2147483650" r:id="rId3"/>
    <p:sldLayoutId id="2147483651" r:id="rId4"/>
    <p:sldLayoutId id="2147483665" r:id="rId5"/>
    <p:sldLayoutId id="2147483653" r:id="rId6"/>
    <p:sldLayoutId id="2147483654" r:id="rId7"/>
    <p:sldLayoutId id="2147483655" r:id="rId8"/>
    <p:sldLayoutId id="2147483666" r:id="rId9"/>
    <p:sldLayoutId id="2147483657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7" r:id="rId16"/>
    <p:sldLayoutId id="2147483659" r:id="rId17"/>
  </p:sldLayoutIdLst>
  <p:transition spd="slow">
    <p:push dir="r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ADLaM Display" panose="02010000000000000000" pitchFamily="2" charset="0"/>
          <a:cs typeface="ADLaM Display" panose="02010000000000000000" pitchFamily="2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D71873-4BA8-07B6-25BA-257338AD7E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PowerPoint</a:t>
            </a:r>
            <a:endParaRPr lang="uk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0DA3272-ABCD-3485-0FBE-33C7D0E0AA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3855293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>
            <a:extLst>
              <a:ext uri="{FF2B5EF4-FFF2-40B4-BE49-F238E27FC236}">
                <a16:creationId xmlns:a16="http://schemas.microsoft.com/office/drawing/2014/main" id="{BD783D1C-F59D-A35F-5437-A905C96B4C12}"/>
              </a:ext>
            </a:extLst>
          </p:cNvPr>
          <p:cNvSpPr/>
          <p:nvPr/>
        </p:nvSpPr>
        <p:spPr>
          <a:xfrm>
            <a:off x="721360" y="1124607"/>
            <a:ext cx="2692400" cy="26924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Point</a:t>
            </a:r>
            <a:r>
              <a:rPr lang="uk-UA"/>
              <a:t> 1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113C99F1-54CB-9D7A-69CC-915401257F21}"/>
              </a:ext>
            </a:extLst>
          </p:cNvPr>
          <p:cNvSpPr/>
          <p:nvPr/>
        </p:nvSpPr>
        <p:spPr>
          <a:xfrm>
            <a:off x="3718560" y="1124607"/>
            <a:ext cx="2692400" cy="26924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Point</a:t>
            </a:r>
            <a:r>
              <a:rPr lang="uk-UA"/>
              <a:t> 2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A9BA7EC2-9FF0-83C0-352B-11ADC4C6C80E}"/>
              </a:ext>
            </a:extLst>
          </p:cNvPr>
          <p:cNvSpPr/>
          <p:nvPr/>
        </p:nvSpPr>
        <p:spPr>
          <a:xfrm>
            <a:off x="6715760" y="1124607"/>
            <a:ext cx="2692400" cy="26924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Point</a:t>
            </a:r>
            <a:r>
              <a:rPr lang="uk-UA"/>
              <a:t>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E7DE68-E395-A806-16CB-7F6EC6E87A32}"/>
              </a:ext>
            </a:extLst>
          </p:cNvPr>
          <p:cNvSpPr txBox="1"/>
          <p:nvPr/>
        </p:nvSpPr>
        <p:spPr>
          <a:xfrm>
            <a:off x="927188" y="3999184"/>
            <a:ext cx="2280744" cy="18498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b="0" i="0">
                <a:solidFill>
                  <a:srgbClr val="646B6B"/>
                </a:solidFill>
                <a:effectLst/>
                <a:latin typeface="fontSerif"/>
              </a:rPr>
              <a:t>Lorem ipsum dolor sit amet, consectetur adipiscing elit, sed do eiusmod tempor</a:t>
            </a:r>
            <a:endParaRPr lang="uk-U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C96BA-D3E2-640D-8C04-329723463216}"/>
              </a:ext>
            </a:extLst>
          </p:cNvPr>
          <p:cNvSpPr txBox="1"/>
          <p:nvPr/>
        </p:nvSpPr>
        <p:spPr>
          <a:xfrm>
            <a:off x="3924388" y="3999185"/>
            <a:ext cx="2280744" cy="18498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b="0" i="0">
                <a:solidFill>
                  <a:srgbClr val="646B6B"/>
                </a:solidFill>
                <a:effectLst/>
                <a:latin typeface="fontSerif"/>
              </a:rPr>
              <a:t>Lorem ipsum dolor sit amet, consectetur adipiscing elit, sed do eiusmod tempor</a:t>
            </a:r>
            <a:endParaRPr lang="uk-U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B56D3-3823-DCBE-E442-34CBF51FC61A}"/>
              </a:ext>
            </a:extLst>
          </p:cNvPr>
          <p:cNvSpPr txBox="1"/>
          <p:nvPr/>
        </p:nvSpPr>
        <p:spPr>
          <a:xfrm>
            <a:off x="6921588" y="3999185"/>
            <a:ext cx="2280744" cy="18498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b="0" i="0">
                <a:solidFill>
                  <a:srgbClr val="646B6B"/>
                </a:solidFill>
                <a:effectLst/>
                <a:latin typeface="fontSerif"/>
              </a:rPr>
              <a:t>Lorem ipsum dolor sit amet, consectetur adipiscing elit, sed do eiusmod tempor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317975"/>
      </p:ext>
    </p:extLst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054F5-DE02-C7E3-F632-38933319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Lorem ipsum dolor sit amet</a:t>
            </a:r>
            <a:endParaRPr lang="uk-UA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E683B6B8-3175-B32F-858E-5A3DCCB33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Lorem ipsum dolor sit amet, consectetur adipiscing elit, sed do eiusmod tempor incididunt ut labore et dolore magna aliqua. </a:t>
            </a:r>
          </a:p>
          <a:p>
            <a:r>
              <a:rPr lang="en-US" sz="2400"/>
              <a:t>Ut enim ad minim veniam, quis nostrud exercitation ullamco laboris nisi ut aliquip ex ea commodo consequat. </a:t>
            </a:r>
          </a:p>
          <a:p>
            <a:r>
              <a:rPr lang="en-US" sz="2400"/>
              <a:t>Duis aute irure dolor in reprehenderit in voluptate velit esse cillum dolore eu fugiat nulla pariatur. </a:t>
            </a:r>
          </a:p>
          <a:p>
            <a:r>
              <a:rPr lang="en-US" sz="2400"/>
              <a:t>Excepteur sint occaecat cupidatat non proident, sunt in culpa qui officia deserunt mollit anim id est laborum.</a:t>
            </a:r>
            <a:endParaRPr lang="uk-UA" sz="2400"/>
          </a:p>
        </p:txBody>
      </p:sp>
    </p:spTree>
    <p:extLst>
      <p:ext uri="{BB962C8B-B14F-4D97-AF65-F5344CB8AC3E}">
        <p14:creationId xmlns:p14="http://schemas.microsoft.com/office/powerpoint/2010/main" val="4141435703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3C06C-AC2A-89DB-E59D-E6801800F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583C0C-B206-FD5F-F931-E69B56A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Lorem ipsum dolor sit amet</a:t>
            </a:r>
            <a:endParaRPr lang="uk-UA"/>
          </a:p>
        </p:txBody>
      </p:sp>
      <p:pic>
        <p:nvPicPr>
          <p:cNvPr id="8" name="картинка" descr="Frangipani flower">
            <a:extLst>
              <a:ext uri="{FF2B5EF4-FFF2-40B4-BE49-F238E27FC236}">
                <a16:creationId xmlns:a16="http://schemas.microsoft.com/office/drawing/2014/main" id="{01D05F62-DD1F-FBFB-68E5-43A534C12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988" y="1488282"/>
            <a:ext cx="5078274" cy="3384690"/>
          </a:xfrm>
        </p:spPr>
      </p:pic>
      <p:pic>
        <p:nvPicPr>
          <p:cNvPr id="12" name="Рисунок 11" descr="Close-up of Ranunculus flowers, buds, and stems, with petals in vivid shades of orange and pink">
            <a:extLst>
              <a:ext uri="{FF2B5EF4-FFF2-40B4-BE49-F238E27FC236}">
                <a16:creationId xmlns:a16="http://schemas.microsoft.com/office/drawing/2014/main" id="{11FFCFC4-D43A-38C8-70C3-040036152B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916" y="3615560"/>
            <a:ext cx="2963262" cy="2328277"/>
          </a:xfrm>
          <a:prstGeom prst="rect">
            <a:avLst/>
          </a:prstGeom>
        </p:spPr>
      </p:pic>
      <p:pic>
        <p:nvPicPr>
          <p:cNvPr id="16" name="Рисунок 15" descr="Arrangement of flowers and greenery, roses, eucalyptus,">
            <a:extLst>
              <a:ext uri="{FF2B5EF4-FFF2-40B4-BE49-F238E27FC236}">
                <a16:creationId xmlns:a16="http://schemas.microsoft.com/office/drawing/2014/main" id="{85078B4A-38E0-C00A-C95E-E8F5F233066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916" y="1488282"/>
            <a:ext cx="2963262" cy="197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02317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кутник: округлені кути 13">
            <a:extLst>
              <a:ext uri="{FF2B5EF4-FFF2-40B4-BE49-F238E27FC236}">
                <a16:creationId xmlns:a16="http://schemas.microsoft.com/office/drawing/2014/main" id="{30F03A8F-3949-4127-C4F6-C5367EA8D389}"/>
              </a:ext>
            </a:extLst>
          </p:cNvPr>
          <p:cNvSpPr/>
          <p:nvPr/>
        </p:nvSpPr>
        <p:spPr>
          <a:xfrm>
            <a:off x="7115506" y="1366344"/>
            <a:ext cx="2596053" cy="41726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кутник: округлені кути 12">
            <a:extLst>
              <a:ext uri="{FF2B5EF4-FFF2-40B4-BE49-F238E27FC236}">
                <a16:creationId xmlns:a16="http://schemas.microsoft.com/office/drawing/2014/main" id="{E3FE86C2-AFCA-0300-1843-F05C7EF9EDA6}"/>
              </a:ext>
            </a:extLst>
          </p:cNvPr>
          <p:cNvSpPr/>
          <p:nvPr/>
        </p:nvSpPr>
        <p:spPr>
          <a:xfrm>
            <a:off x="3715409" y="1342696"/>
            <a:ext cx="2596053" cy="417260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кутник: округлені кути 11">
            <a:extLst>
              <a:ext uri="{FF2B5EF4-FFF2-40B4-BE49-F238E27FC236}">
                <a16:creationId xmlns:a16="http://schemas.microsoft.com/office/drawing/2014/main" id="{9EB2CB06-9C6B-C0F3-701E-D26DCC1928C7}"/>
              </a:ext>
            </a:extLst>
          </p:cNvPr>
          <p:cNvSpPr/>
          <p:nvPr/>
        </p:nvSpPr>
        <p:spPr>
          <a:xfrm>
            <a:off x="315311" y="1298028"/>
            <a:ext cx="2596053" cy="41726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C3CFD2B3-E6B3-F1E7-CDA4-FD425869BB73}"/>
              </a:ext>
            </a:extLst>
          </p:cNvPr>
          <p:cNvSpPr/>
          <p:nvPr/>
        </p:nvSpPr>
        <p:spPr>
          <a:xfrm>
            <a:off x="830317" y="1597573"/>
            <a:ext cx="1566042" cy="1566042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Point 1</a:t>
            </a:r>
            <a:endParaRPr lang="uk-UA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A0626712-F482-6D1F-F464-915A1A23CC9F}"/>
              </a:ext>
            </a:extLst>
          </p:cNvPr>
          <p:cNvSpPr/>
          <p:nvPr/>
        </p:nvSpPr>
        <p:spPr>
          <a:xfrm>
            <a:off x="4230414" y="1597573"/>
            <a:ext cx="1566042" cy="156604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Point 2</a:t>
            </a:r>
            <a:endParaRPr lang="uk-UA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A488411-64E8-7BF8-D386-3845E9DDACF0}"/>
              </a:ext>
            </a:extLst>
          </p:cNvPr>
          <p:cNvSpPr/>
          <p:nvPr/>
        </p:nvSpPr>
        <p:spPr>
          <a:xfrm>
            <a:off x="7630511" y="1597573"/>
            <a:ext cx="1566042" cy="156604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Point 3</a:t>
            </a:r>
            <a:endParaRPr lang="uk-UA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Пряма сполучна лінія 5">
            <a:extLst>
              <a:ext uri="{FF2B5EF4-FFF2-40B4-BE49-F238E27FC236}">
                <a16:creationId xmlns:a16="http://schemas.microsoft.com/office/drawing/2014/main" id="{BEF9D174-C378-912B-0F32-B513D9679A93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2396359" y="2380594"/>
            <a:ext cx="1834055" cy="0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Пряма сполучна лінія 7">
            <a:extLst>
              <a:ext uri="{FF2B5EF4-FFF2-40B4-BE49-F238E27FC236}">
                <a16:creationId xmlns:a16="http://schemas.microsoft.com/office/drawing/2014/main" id="{DB0B7E5F-65C0-7E72-B631-9337BA4830F9}"/>
              </a:ext>
            </a:extLst>
          </p:cNvPr>
          <p:cNvCxnSpPr>
            <a:stCxn id="3" idx="6"/>
            <a:endCxn id="4" idx="2"/>
          </p:cNvCxnSpPr>
          <p:nvPr/>
        </p:nvCxnSpPr>
        <p:spPr>
          <a:xfrm>
            <a:off x="5796456" y="2380594"/>
            <a:ext cx="1834055" cy="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9479B88-3337-56F6-3D93-B39FF8A260C8}"/>
              </a:ext>
            </a:extLst>
          </p:cNvPr>
          <p:cNvSpPr txBox="1"/>
          <p:nvPr/>
        </p:nvSpPr>
        <p:spPr>
          <a:xfrm>
            <a:off x="472966" y="3384332"/>
            <a:ext cx="2280744" cy="18498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b="0" i="0">
                <a:solidFill>
                  <a:srgbClr val="646B6B"/>
                </a:solidFill>
                <a:effectLst/>
                <a:latin typeface="fontSerif"/>
              </a:rPr>
              <a:t>Lorem ipsum dolor sit amet, consectetur adipiscing elit, sed do eiusmod tempor</a:t>
            </a:r>
            <a:endParaRPr lang="uk-U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BC4E0D-78C8-A084-2FA4-B43A45F93494}"/>
              </a:ext>
            </a:extLst>
          </p:cNvPr>
          <p:cNvSpPr txBox="1"/>
          <p:nvPr/>
        </p:nvSpPr>
        <p:spPr>
          <a:xfrm>
            <a:off x="3873063" y="3452648"/>
            <a:ext cx="2280744" cy="18498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>
              <a:buClr>
                <a:schemeClr val="accent3">
                  <a:lumMod val="60000"/>
                  <a:lumOff val="40000"/>
                </a:schemeClr>
              </a:buClr>
            </a:pPr>
            <a:r>
              <a:rPr lang="en-US" b="0" i="0">
                <a:solidFill>
                  <a:srgbClr val="646B6B"/>
                </a:solidFill>
                <a:effectLst/>
                <a:latin typeface="fontSerif"/>
              </a:rPr>
              <a:t>Lorem ipsum dolor sit amet, consectetur adipiscing elit, sed do eiusmod tempor</a:t>
            </a:r>
            <a:endParaRPr lang="uk-U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7449A8-876C-5038-57C3-D0076DDF5427}"/>
              </a:ext>
            </a:extLst>
          </p:cNvPr>
          <p:cNvSpPr txBox="1"/>
          <p:nvPr/>
        </p:nvSpPr>
        <p:spPr>
          <a:xfrm>
            <a:off x="7273160" y="3452648"/>
            <a:ext cx="2280744" cy="18498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b="0" i="0">
                <a:solidFill>
                  <a:srgbClr val="646B6B"/>
                </a:solidFill>
                <a:effectLst/>
                <a:latin typeface="fontSerif"/>
              </a:rPr>
              <a:t>Lorem ipsum dolor sit amet, consectetur adipiscing elit, sed do eiusmod tempor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7601339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9BF4D9B2-3392-4C33-45DA-5DBADC4B16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4456097"/>
              </p:ext>
            </p:extLst>
          </p:nvPr>
        </p:nvGraphicFramePr>
        <p:xfrm>
          <a:off x="539530" y="845790"/>
          <a:ext cx="8961821" cy="5433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55065702-C1CA-5794-6C79-B204AB64214E}"/>
              </a:ext>
            </a:extLst>
          </p:cNvPr>
          <p:cNvSpPr/>
          <p:nvPr/>
        </p:nvSpPr>
        <p:spPr>
          <a:xfrm>
            <a:off x="3541986" y="1418897"/>
            <a:ext cx="935420" cy="4624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/>
              <a:t>6 млн</a:t>
            </a: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26D5E366-8A70-0CB8-546A-57C2846B1067}"/>
              </a:ext>
            </a:extLst>
          </p:cNvPr>
          <p:cNvSpPr/>
          <p:nvPr/>
        </p:nvSpPr>
        <p:spPr>
          <a:xfrm>
            <a:off x="5785947" y="2023241"/>
            <a:ext cx="888122" cy="4256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/>
              <a:t>5 млн</a:t>
            </a:r>
          </a:p>
        </p:txBody>
      </p:sp>
    </p:spTree>
    <p:extLst>
      <p:ext uri="{BB962C8B-B14F-4D97-AF65-F5344CB8AC3E}">
        <p14:creationId xmlns:p14="http://schemas.microsoft.com/office/powerpoint/2010/main" val="2825936917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07CE2-3788-C217-945B-D4F72B693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>
            <a:extLst>
              <a:ext uri="{FF2B5EF4-FFF2-40B4-BE49-F238E27FC236}">
                <a16:creationId xmlns:a16="http://schemas.microsoft.com/office/drawing/2014/main" id="{E4DAAC83-92F6-54EC-8483-08A369D661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086956"/>
              </p:ext>
            </p:extLst>
          </p:nvPr>
        </p:nvGraphicFramePr>
        <p:xfrm>
          <a:off x="539530" y="845790"/>
          <a:ext cx="8961821" cy="5433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87BCF80-A0AC-153B-88B0-70BAA3EE0120}"/>
              </a:ext>
            </a:extLst>
          </p:cNvPr>
          <p:cNvSpPr/>
          <p:nvPr/>
        </p:nvSpPr>
        <p:spPr>
          <a:xfrm>
            <a:off x="3237186" y="1418897"/>
            <a:ext cx="935420" cy="4624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/>
              <a:t>6 млн</a:t>
            </a: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BED34789-E667-502D-4AC5-05DB62242CC0}"/>
              </a:ext>
            </a:extLst>
          </p:cNvPr>
          <p:cNvSpPr/>
          <p:nvPr/>
        </p:nvSpPr>
        <p:spPr>
          <a:xfrm>
            <a:off x="5996154" y="2033751"/>
            <a:ext cx="888122" cy="4256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/>
              <a:t>5 млн</a:t>
            </a:r>
          </a:p>
        </p:txBody>
      </p:sp>
    </p:spTree>
    <p:extLst>
      <p:ext uri="{BB962C8B-B14F-4D97-AF65-F5344CB8AC3E}">
        <p14:creationId xmlns:p14="http://schemas.microsoft.com/office/powerpoint/2010/main" val="3466978343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584</TotalTime>
  <Words>197</Words>
  <Application>Microsoft Office PowerPoint</Application>
  <PresentationFormat>Широкий екран</PresentationFormat>
  <Paragraphs>26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Aptos</vt:lpstr>
      <vt:lpstr>Arial</vt:lpstr>
      <vt:lpstr>fontSerif</vt:lpstr>
      <vt:lpstr>Trebuchet MS</vt:lpstr>
      <vt:lpstr>Wingdings 3</vt:lpstr>
      <vt:lpstr>Грань</vt:lpstr>
      <vt:lpstr>PowerPoint</vt:lpstr>
      <vt:lpstr>Презентація PowerPoint</vt:lpstr>
      <vt:lpstr>Lorem ipsum dolor sit amet</vt:lpstr>
      <vt:lpstr>Lorem ipsum dolor sit amet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Aleks Stepushyn</dc:creator>
  <cp:lastModifiedBy>Aleks Stepushyn</cp:lastModifiedBy>
  <cp:revision>1</cp:revision>
  <dcterms:created xsi:type="dcterms:W3CDTF">2025-03-30T10:43:15Z</dcterms:created>
  <dcterms:modified xsi:type="dcterms:W3CDTF">2025-03-30T20:29:04Z</dcterms:modified>
</cp:coreProperties>
</file>